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4"/>
  </p:sldMasterIdLst>
  <p:notesMasterIdLst>
    <p:notesMasterId r:id="rId30"/>
  </p:notesMasterIdLst>
  <p:handoutMasterIdLst>
    <p:handoutMasterId r:id="rId31"/>
  </p:handoutMasterIdLst>
  <p:sldIdLst>
    <p:sldId id="304" r:id="rId5"/>
    <p:sldId id="335" r:id="rId6"/>
    <p:sldId id="347" r:id="rId7"/>
    <p:sldId id="337" r:id="rId8"/>
    <p:sldId id="328" r:id="rId9"/>
    <p:sldId id="354" r:id="rId10"/>
    <p:sldId id="306" r:id="rId11"/>
    <p:sldId id="312" r:id="rId12"/>
    <p:sldId id="310" r:id="rId13"/>
    <p:sldId id="355" r:id="rId14"/>
    <p:sldId id="356" r:id="rId15"/>
    <p:sldId id="343" r:id="rId16"/>
    <p:sldId id="333" r:id="rId17"/>
    <p:sldId id="332" r:id="rId18"/>
    <p:sldId id="331" r:id="rId19"/>
    <p:sldId id="351" r:id="rId20"/>
    <p:sldId id="352" r:id="rId21"/>
    <p:sldId id="345" r:id="rId22"/>
    <p:sldId id="346" r:id="rId23"/>
    <p:sldId id="349" r:id="rId24"/>
    <p:sldId id="357" r:id="rId25"/>
    <p:sldId id="358" r:id="rId26"/>
    <p:sldId id="338" r:id="rId27"/>
    <p:sldId id="353" r:id="rId28"/>
    <p:sldId id="315" r:id="rId29"/>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1C1"/>
    <a:srgbClr val="DEE7F6"/>
    <a:srgbClr val="C9D8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5359" autoAdjust="0"/>
  </p:normalViewPr>
  <p:slideViewPr>
    <p:cSldViewPr>
      <p:cViewPr>
        <p:scale>
          <a:sx n="83" d="100"/>
          <a:sy n="83" d="100"/>
        </p:scale>
        <p:origin x="-144" y="-3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152705" cy="152705"/>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416" cy="46394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55993" y="0"/>
            <a:ext cx="3027416" cy="463948"/>
          </a:xfrm>
          <a:prstGeom prst="rect">
            <a:avLst/>
          </a:prstGeom>
        </p:spPr>
        <p:txBody>
          <a:bodyPr vert="horz" lIns="91440" tIns="45720" rIns="91440" bIns="45720" rtlCol="0"/>
          <a:lstStyle>
            <a:lvl1pPr algn="r">
              <a:defRPr sz="1200"/>
            </a:lvl1pPr>
          </a:lstStyle>
          <a:p>
            <a:fld id="{8927CE57-3ED6-4FCE-822E-45698765FD50}" type="datetimeFigureOut">
              <a:rPr lang="en-US" smtClean="0"/>
              <a:t>10/14/2016</a:t>
            </a:fld>
            <a:endParaRPr lang="en-US"/>
          </a:p>
        </p:txBody>
      </p:sp>
      <p:sp>
        <p:nvSpPr>
          <p:cNvPr id="4" name="Footer Placeholder 3"/>
          <p:cNvSpPr>
            <a:spLocks noGrp="1"/>
          </p:cNvSpPr>
          <p:nvPr>
            <p:ph type="ftr" sz="quarter" idx="2"/>
          </p:nvPr>
        </p:nvSpPr>
        <p:spPr>
          <a:xfrm>
            <a:off x="0" y="8818170"/>
            <a:ext cx="3027416" cy="46394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55993" y="8818170"/>
            <a:ext cx="3027416" cy="463947"/>
          </a:xfrm>
          <a:prstGeom prst="rect">
            <a:avLst/>
          </a:prstGeom>
        </p:spPr>
        <p:txBody>
          <a:bodyPr vert="horz" lIns="91440" tIns="45720" rIns="91440" bIns="45720" rtlCol="0" anchor="b"/>
          <a:lstStyle>
            <a:lvl1pPr algn="r">
              <a:defRPr sz="1200"/>
            </a:lvl1pPr>
          </a:lstStyle>
          <a:p>
            <a:fld id="{3E59466D-AB07-46BC-BD37-397A536D5E8B}" type="slidenum">
              <a:rPr lang="en-US" smtClean="0"/>
              <a:t>‹#›</a:t>
            </a:fld>
            <a:endParaRPr lang="en-US"/>
          </a:p>
        </p:txBody>
      </p:sp>
    </p:spTree>
    <p:extLst>
      <p:ext uri="{BB962C8B-B14F-4D97-AF65-F5344CB8AC3E}">
        <p14:creationId xmlns:p14="http://schemas.microsoft.com/office/powerpoint/2010/main" val="32887091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3031" tIns="46516" rIns="93031" bIns="46516"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3031" tIns="46516" rIns="93031" bIns="46516" rtlCol="0"/>
          <a:lstStyle>
            <a:lvl1pPr algn="r">
              <a:defRPr sz="1200"/>
            </a:lvl1pPr>
          </a:lstStyle>
          <a:p>
            <a:fld id="{3B2160E1-3477-4C75-81B3-14B4E928E136}" type="datetimeFigureOut">
              <a:rPr lang="en-US" smtClean="0"/>
              <a:t>10/14/2016</a:t>
            </a:fld>
            <a:endParaRPr lang="en-US"/>
          </a:p>
        </p:txBody>
      </p:sp>
      <p:sp>
        <p:nvSpPr>
          <p:cNvPr id="4" name="Slide Image Placeholder 3"/>
          <p:cNvSpPr>
            <a:spLocks noGrp="1" noRot="1" noChangeAspect="1"/>
          </p:cNvSpPr>
          <p:nvPr>
            <p:ph type="sldImg" idx="2"/>
          </p:nvPr>
        </p:nvSpPr>
        <p:spPr>
          <a:xfrm>
            <a:off x="1173163" y="696913"/>
            <a:ext cx="4638675" cy="3479800"/>
          </a:xfrm>
          <a:prstGeom prst="rect">
            <a:avLst/>
          </a:prstGeom>
          <a:noFill/>
          <a:ln w="12700">
            <a:solidFill>
              <a:prstClr val="black"/>
            </a:solidFill>
          </a:ln>
        </p:spPr>
        <p:txBody>
          <a:bodyPr vert="horz" lIns="93031" tIns="46516" rIns="93031" bIns="46516"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3031" tIns="46516" rIns="93031" bIns="4651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3031" tIns="46516" rIns="93031" bIns="46516"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3031" tIns="46516" rIns="93031" bIns="46516" rtlCol="0" anchor="b"/>
          <a:lstStyle>
            <a:lvl1pPr algn="r">
              <a:defRPr sz="1200"/>
            </a:lvl1pPr>
          </a:lstStyle>
          <a:p>
            <a:fld id="{44E0B2D8-D5E6-4B71-80D3-D9AC395FD61E}" type="slidenum">
              <a:rPr lang="en-US" smtClean="0"/>
              <a:t>‹#›</a:t>
            </a:fld>
            <a:endParaRPr lang="en-US"/>
          </a:p>
        </p:txBody>
      </p:sp>
    </p:spTree>
    <p:extLst>
      <p:ext uri="{BB962C8B-B14F-4D97-AF65-F5344CB8AC3E}">
        <p14:creationId xmlns:p14="http://schemas.microsoft.com/office/powerpoint/2010/main" val="2719499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its.bldrdoc.gov/resources/video-quality-research/video-home.aspx"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Margaret H Pinson</a:t>
            </a:r>
          </a:p>
          <a:p>
            <a:r>
              <a:rPr lang="en-US" dirty="0" smtClean="0"/>
              <a:t>mpinson@ntia.doc.gov</a:t>
            </a:r>
          </a:p>
          <a:p>
            <a:r>
              <a:rPr lang="en-US" sz="1200" kern="1200" dirty="0" smtClean="0">
                <a:solidFill>
                  <a:schemeClr val="tx1"/>
                </a:solidFill>
                <a:effectLst/>
                <a:latin typeface="+mn-lt"/>
                <a:ea typeface="+mn-ea"/>
                <a:cs typeface="+mn-cs"/>
              </a:rPr>
              <a:t>(+1) 303-497-3579</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u="none" kern="1200" dirty="0" smtClean="0">
                <a:solidFill>
                  <a:schemeClr val="tx1"/>
                </a:solidFill>
                <a:effectLst/>
                <a:latin typeface="+mn-lt"/>
                <a:ea typeface="+mn-ea"/>
                <a:cs typeface="+mn-cs"/>
              </a:rPr>
              <a:t>ITS Institute for Telecommunication Sciences</a:t>
            </a:r>
            <a:endParaRPr lang="en-US" u="none" dirty="0" smtClean="0">
              <a:effectLst/>
            </a:endParaRPr>
          </a:p>
          <a:p>
            <a:endParaRPr lang="en-US" dirty="0" smtClean="0">
              <a:effectLst/>
            </a:endParaRPr>
          </a:p>
          <a:p>
            <a:r>
              <a:rPr lang="en-US" sz="1200" kern="1200" dirty="0" smtClean="0">
                <a:solidFill>
                  <a:schemeClr val="tx1"/>
                </a:solidFill>
                <a:effectLst/>
                <a:latin typeface="+mn-lt"/>
                <a:ea typeface="+mn-ea"/>
                <a:cs typeface="+mn-cs"/>
              </a:rPr>
              <a:t>ITS is the research &amp; engineering branch of the National Telecommunications and Information Administration (NTIA), a part of the U.S. Department of Commerce (DOC). Located at 325 Broadway St., Boulder, CO, USA, 80305. For more information on the ITS Video Quality Research project, see </a:t>
            </a:r>
            <a:r>
              <a:rPr lang="en-US" sz="1200" kern="1200" dirty="0" smtClean="0">
                <a:solidFill>
                  <a:schemeClr val="tx1"/>
                </a:solidFill>
                <a:effectLst/>
                <a:latin typeface="+mn-lt"/>
                <a:ea typeface="+mn-ea"/>
                <a:cs typeface="+mn-cs"/>
                <a:hlinkClick r:id="rId3"/>
              </a:rPr>
              <a:t>http://www.its.bldrdoc.gov/resources/video-quality-research/video-home.aspx</a:t>
            </a:r>
            <a:r>
              <a:rPr lang="en-US" sz="1200" kern="1200" dirty="0" smtClean="0">
                <a:solidFill>
                  <a:schemeClr val="tx1"/>
                </a:solidFill>
                <a:effectLst/>
                <a:latin typeface="+mn-lt"/>
                <a:ea typeface="+mn-ea"/>
                <a:cs typeface="+mn-cs"/>
              </a:rPr>
              <a:t>.</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“An open exchange of scientific ideas, information, and research achieves the Department’s vision for an informed society that uses objective and factual information to make the best decisions.”—US Department of Commerce Administrative Order DAO 219-1, Public Communications.</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44E0B2D8-D5E6-4B71-80D3-D9AC395FD61E}" type="slidenum">
              <a:rPr lang="en-US" smtClean="0"/>
              <a:t>1</a:t>
            </a:fld>
            <a:endParaRPr lang="en-US"/>
          </a:p>
        </p:txBody>
      </p:sp>
    </p:spTree>
    <p:extLst>
      <p:ext uri="{BB962C8B-B14F-4D97-AF65-F5344CB8AC3E}">
        <p14:creationId xmlns:p14="http://schemas.microsoft.com/office/powerpoint/2010/main" val="1351899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E0B2D8-D5E6-4B71-80D3-D9AC395FD61E}" type="slidenum">
              <a:rPr lang="en-US" smtClean="0"/>
              <a:t>15</a:t>
            </a:fld>
            <a:endParaRPr lang="en-US"/>
          </a:p>
        </p:txBody>
      </p:sp>
    </p:spTree>
    <p:extLst>
      <p:ext uri="{BB962C8B-B14F-4D97-AF65-F5344CB8AC3E}">
        <p14:creationId xmlns:p14="http://schemas.microsoft.com/office/powerpoint/2010/main" val="2050842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E0B2D8-D5E6-4B71-80D3-D9AC395FD61E}" type="slidenum">
              <a:rPr lang="en-US" smtClean="0"/>
              <a:t>16</a:t>
            </a:fld>
            <a:endParaRPr lang="en-US"/>
          </a:p>
        </p:txBody>
      </p:sp>
    </p:spTree>
    <p:extLst>
      <p:ext uri="{BB962C8B-B14F-4D97-AF65-F5344CB8AC3E}">
        <p14:creationId xmlns:p14="http://schemas.microsoft.com/office/powerpoint/2010/main" val="589053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E0B2D8-D5E6-4B71-80D3-D9AC395FD61E}" type="slidenum">
              <a:rPr lang="en-US" smtClean="0"/>
              <a:t>17</a:t>
            </a:fld>
            <a:endParaRPr lang="en-US"/>
          </a:p>
        </p:txBody>
      </p:sp>
    </p:spTree>
    <p:extLst>
      <p:ext uri="{BB962C8B-B14F-4D97-AF65-F5344CB8AC3E}">
        <p14:creationId xmlns:p14="http://schemas.microsoft.com/office/powerpoint/2010/main" val="1366007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E0B2D8-D5E6-4B71-80D3-D9AC395FD61E}" type="slidenum">
              <a:rPr lang="en-US" smtClean="0"/>
              <a:t>18</a:t>
            </a:fld>
            <a:endParaRPr lang="en-US"/>
          </a:p>
        </p:txBody>
      </p:sp>
    </p:spTree>
    <p:extLst>
      <p:ext uri="{BB962C8B-B14F-4D97-AF65-F5344CB8AC3E}">
        <p14:creationId xmlns:p14="http://schemas.microsoft.com/office/powerpoint/2010/main" val="1819712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E0B2D8-D5E6-4B71-80D3-D9AC395FD61E}" type="slidenum">
              <a:rPr lang="en-US" smtClean="0"/>
              <a:t>19</a:t>
            </a:fld>
            <a:endParaRPr lang="en-US"/>
          </a:p>
        </p:txBody>
      </p:sp>
    </p:spTree>
    <p:extLst>
      <p:ext uri="{BB962C8B-B14F-4D97-AF65-F5344CB8AC3E}">
        <p14:creationId xmlns:p14="http://schemas.microsoft.com/office/powerpoint/2010/main" val="856014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44E0B2D8-D5E6-4B71-80D3-D9AC395FD61E}" type="slidenum">
              <a:rPr lang="en-US" smtClean="0"/>
              <a:t>20</a:t>
            </a:fld>
            <a:endParaRPr lang="en-US"/>
          </a:p>
        </p:txBody>
      </p:sp>
    </p:spTree>
    <p:extLst>
      <p:ext uri="{BB962C8B-B14F-4D97-AF65-F5344CB8AC3E}">
        <p14:creationId xmlns:p14="http://schemas.microsoft.com/office/powerpoint/2010/main" val="36274226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44E0B2D8-D5E6-4B71-80D3-D9AC395FD61E}" type="slidenum">
              <a:rPr lang="en-US" smtClean="0"/>
              <a:t>23</a:t>
            </a:fld>
            <a:endParaRPr lang="en-US"/>
          </a:p>
        </p:txBody>
      </p:sp>
    </p:spTree>
    <p:extLst>
      <p:ext uri="{BB962C8B-B14F-4D97-AF65-F5344CB8AC3E}">
        <p14:creationId xmlns:p14="http://schemas.microsoft.com/office/powerpoint/2010/main" val="2114378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E0B2D8-D5E6-4B71-80D3-D9AC395FD61E}" type="slidenum">
              <a:rPr lang="en-US" smtClean="0"/>
              <a:t>24</a:t>
            </a:fld>
            <a:endParaRPr lang="en-US"/>
          </a:p>
        </p:txBody>
      </p:sp>
    </p:spTree>
    <p:extLst>
      <p:ext uri="{BB962C8B-B14F-4D97-AF65-F5344CB8AC3E}">
        <p14:creationId xmlns:p14="http://schemas.microsoft.com/office/powerpoint/2010/main" val="559255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E0B2D8-D5E6-4B71-80D3-D9AC395FD61E}" type="slidenum">
              <a:rPr lang="en-US" smtClean="0"/>
              <a:t>2</a:t>
            </a:fld>
            <a:endParaRPr lang="en-US"/>
          </a:p>
        </p:txBody>
      </p:sp>
    </p:spTree>
    <p:extLst>
      <p:ext uri="{BB962C8B-B14F-4D97-AF65-F5344CB8AC3E}">
        <p14:creationId xmlns:p14="http://schemas.microsoft.com/office/powerpoint/2010/main" val="3888529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fld id="{44E0B2D8-D5E6-4B71-80D3-D9AC395FD61E}" type="slidenum">
              <a:rPr lang="en-US" smtClean="0"/>
              <a:t>3</a:t>
            </a:fld>
            <a:endParaRPr lang="en-US" dirty="0"/>
          </a:p>
        </p:txBody>
      </p:sp>
    </p:spTree>
    <p:extLst>
      <p:ext uri="{BB962C8B-B14F-4D97-AF65-F5344CB8AC3E}">
        <p14:creationId xmlns:p14="http://schemas.microsoft.com/office/powerpoint/2010/main" val="1283653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E0B2D8-D5E6-4B71-80D3-D9AC395FD61E}" type="slidenum">
              <a:rPr lang="en-US" smtClean="0"/>
              <a:t>4</a:t>
            </a:fld>
            <a:endParaRPr lang="en-US"/>
          </a:p>
        </p:txBody>
      </p:sp>
    </p:spTree>
    <p:extLst>
      <p:ext uri="{BB962C8B-B14F-4D97-AF65-F5344CB8AC3E}">
        <p14:creationId xmlns:p14="http://schemas.microsoft.com/office/powerpoint/2010/main" val="1055258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4E0B2D8-D5E6-4B71-80D3-D9AC395FD61E}" type="slidenum">
              <a:rPr lang="en-US" smtClean="0"/>
              <a:t>7</a:t>
            </a:fld>
            <a:endParaRPr lang="en-US"/>
          </a:p>
        </p:txBody>
      </p:sp>
    </p:spTree>
    <p:extLst>
      <p:ext uri="{BB962C8B-B14F-4D97-AF65-F5344CB8AC3E}">
        <p14:creationId xmlns:p14="http://schemas.microsoft.com/office/powerpoint/2010/main" val="3729219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fld id="{44E0B2D8-D5E6-4B71-80D3-D9AC395FD61E}" type="slidenum">
              <a:rPr lang="en-US" smtClean="0"/>
              <a:t>8</a:t>
            </a:fld>
            <a:endParaRPr lang="en-US"/>
          </a:p>
        </p:txBody>
      </p:sp>
    </p:spTree>
    <p:extLst>
      <p:ext uri="{BB962C8B-B14F-4D97-AF65-F5344CB8AC3E}">
        <p14:creationId xmlns:p14="http://schemas.microsoft.com/office/powerpoint/2010/main" val="738148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fld id="{44E0B2D8-D5E6-4B71-80D3-D9AC395FD61E}" type="slidenum">
              <a:rPr lang="en-US" smtClean="0"/>
              <a:t>9</a:t>
            </a:fld>
            <a:endParaRPr lang="en-US"/>
          </a:p>
        </p:txBody>
      </p:sp>
    </p:spTree>
    <p:extLst>
      <p:ext uri="{BB962C8B-B14F-4D97-AF65-F5344CB8AC3E}">
        <p14:creationId xmlns:p14="http://schemas.microsoft.com/office/powerpoint/2010/main" val="738148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E0B2D8-D5E6-4B71-80D3-D9AC395FD61E}" type="slidenum">
              <a:rPr lang="en-US" smtClean="0"/>
              <a:t>13</a:t>
            </a:fld>
            <a:endParaRPr lang="en-US"/>
          </a:p>
        </p:txBody>
      </p:sp>
    </p:spTree>
    <p:extLst>
      <p:ext uri="{BB962C8B-B14F-4D97-AF65-F5344CB8AC3E}">
        <p14:creationId xmlns:p14="http://schemas.microsoft.com/office/powerpoint/2010/main" val="4116300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E0B2D8-D5E6-4B71-80D3-D9AC395FD61E}" type="slidenum">
              <a:rPr lang="en-US" smtClean="0"/>
              <a:t>14</a:t>
            </a:fld>
            <a:endParaRPr lang="en-US"/>
          </a:p>
        </p:txBody>
      </p:sp>
    </p:spTree>
    <p:extLst>
      <p:ext uri="{BB962C8B-B14F-4D97-AF65-F5344CB8AC3E}">
        <p14:creationId xmlns:p14="http://schemas.microsoft.com/office/powerpoint/2010/main" val="1497124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ctr" anchorCtr="0"/>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r>
              <a:rPr lang="en-US" smtClean="0"/>
              <a:t>July 2016</a:t>
            </a:r>
            <a:endParaRPr lang="en-US" dirty="0"/>
          </a:p>
        </p:txBody>
      </p:sp>
      <p:sp>
        <p:nvSpPr>
          <p:cNvPr id="5" name="Footer Placeholder 4"/>
          <p:cNvSpPr>
            <a:spLocks noGrp="1"/>
          </p:cNvSpPr>
          <p:nvPr>
            <p:ph type="ftr" sz="quarter" idx="11"/>
          </p:nvPr>
        </p:nvSpPr>
        <p:spPr/>
        <p:txBody>
          <a:bodyPr/>
          <a:lstStyle/>
          <a:p>
            <a:pPr>
              <a:defRPr/>
            </a:pPr>
            <a:r>
              <a:rPr lang="en-US" smtClean="0"/>
              <a:t>www.its.bldrdoc.gov</a:t>
            </a:r>
            <a:endParaRPr lang="en-US" dirty="0"/>
          </a:p>
        </p:txBody>
      </p:sp>
      <p:sp>
        <p:nvSpPr>
          <p:cNvPr id="6" name="Slide Number Placeholder 5"/>
          <p:cNvSpPr>
            <a:spLocks noGrp="1"/>
          </p:cNvSpPr>
          <p:nvPr>
            <p:ph type="sldNum" sz="quarter" idx="12"/>
          </p:nvPr>
        </p:nvSpPr>
        <p:spPr/>
        <p:txBody>
          <a:bodyPr/>
          <a:lstStyle/>
          <a:p>
            <a:pPr>
              <a:defRPr/>
            </a:pPr>
            <a:fld id="{AEA3312F-FC6C-4415-9456-96153F4E2AD7}" type="slidenum">
              <a:rPr lang="en-US" smtClean="0"/>
              <a:pPr>
                <a:defRPr/>
              </a:pPr>
              <a:t>‹#›</a:t>
            </a:fld>
            <a:endParaRPr lang="en-US" dirty="0"/>
          </a:p>
        </p:txBody>
      </p:sp>
      <p:pic>
        <p:nvPicPr>
          <p:cNvPr id="13" name="Picture 1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5419725"/>
            <a:ext cx="9144000" cy="1438274"/>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819619" y="6172200"/>
            <a:ext cx="3504762" cy="558730"/>
          </a:xfrm>
          <a:prstGeom prst="rect">
            <a:avLst/>
          </a:prstGeom>
        </p:spPr>
      </p:pic>
    </p:spTree>
    <p:extLst>
      <p:ext uri="{BB962C8B-B14F-4D97-AF65-F5344CB8AC3E}">
        <p14:creationId xmlns:p14="http://schemas.microsoft.com/office/powerpoint/2010/main" val="22666562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640080"/>
            <a:ext cx="7886700" cy="1051560"/>
          </a:xfrm>
        </p:spPr>
        <p:txBody>
          <a:bodyPr>
            <a:normAutofit/>
          </a:bodyPr>
          <a:lstStyle>
            <a:lvl1pPr algn="ct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marL="233363" marR="0" indent="-233363" algn="l" defTabSz="685800" rtl="0" eaLnBrk="1" fontAlgn="auto" latinLnBrk="0" hangingPunct="1">
              <a:lnSpc>
                <a:spcPct val="90000"/>
              </a:lnSpc>
              <a:spcBef>
                <a:spcPts val="750"/>
              </a:spcBef>
              <a:spcAft>
                <a:spcPts val="0"/>
              </a:spcAft>
              <a:buClr>
                <a:srgbClr val="004273"/>
              </a:buClr>
              <a:buSzTx/>
              <a:buFont typeface="Calibri" panose="020F0502020204030204" pitchFamily="34" charset="0"/>
              <a:buChar char="●"/>
              <a:tabLst/>
              <a:defRPr sz="2000"/>
            </a:lvl1pPr>
            <a:lvl2pPr marL="396875" marR="0" indent="-163513" algn="l" defTabSz="685800" rtl="0" eaLnBrk="1" fontAlgn="auto" latinLnBrk="0" hangingPunct="1">
              <a:lnSpc>
                <a:spcPct val="90000"/>
              </a:lnSpc>
              <a:spcBef>
                <a:spcPts val="375"/>
              </a:spcBef>
              <a:spcAft>
                <a:spcPts val="0"/>
              </a:spcAft>
              <a:buClr>
                <a:srgbClr val="004273"/>
              </a:buClr>
              <a:buSzTx/>
              <a:buFont typeface="Wingdings" panose="05000000000000000000" pitchFamily="2" charset="2"/>
              <a:buChar char="§"/>
              <a:tabLst/>
              <a:defRPr sz="1800"/>
            </a:lvl2pPr>
            <a:lvl3pPr marL="517525" marR="0" indent="-120650" algn="l" defTabSz="685800" rtl="0" eaLnBrk="1" fontAlgn="auto" latinLnBrk="0" hangingPunct="1">
              <a:lnSpc>
                <a:spcPct val="90000"/>
              </a:lnSpc>
              <a:spcBef>
                <a:spcPts val="375"/>
              </a:spcBef>
              <a:spcAft>
                <a:spcPts val="0"/>
              </a:spcAft>
              <a:buClr>
                <a:srgbClr val="004273"/>
              </a:buClr>
              <a:buSzTx/>
              <a:buFont typeface="Arial" panose="020B0604020202020204" pitchFamily="34" charset="0"/>
              <a:buChar char="•"/>
              <a:tabLst/>
              <a:defRPr sz="1400"/>
            </a:lvl3pPr>
            <a:lvl4pPr marL="630238" marR="0" indent="-111125" algn="l" defTabSz="685800" rtl="0" eaLnBrk="1" fontAlgn="auto" latinLnBrk="0" hangingPunct="1">
              <a:lnSpc>
                <a:spcPct val="90000"/>
              </a:lnSpc>
              <a:spcBef>
                <a:spcPts val="375"/>
              </a:spcBef>
              <a:spcAft>
                <a:spcPts val="0"/>
              </a:spcAft>
              <a:buClr>
                <a:srgbClr val="004273"/>
              </a:buClr>
              <a:buSzTx/>
              <a:buFont typeface="Calibri" panose="020F0502020204030204" pitchFamily="34" charset="0"/>
              <a:buChar char="‐"/>
              <a:tabLst/>
              <a:defRPr sz="1200"/>
            </a:lvl4pPr>
            <a:lvl5pPr marL="801688" marR="0" indent="-119063" algn="l" defTabSz="685800" rtl="0" eaLnBrk="1" fontAlgn="auto" latinLnBrk="0" hangingPunct="1">
              <a:lnSpc>
                <a:spcPct val="90000"/>
              </a:lnSpc>
              <a:spcBef>
                <a:spcPts val="375"/>
              </a:spcBef>
              <a:spcAft>
                <a:spcPts val="0"/>
              </a:spcAft>
              <a:buClr>
                <a:srgbClr val="004273"/>
              </a:buClr>
              <a:buSzTx/>
              <a:buFont typeface="Arial" panose="020B0604020202020204" pitchFamily="34" charset="0"/>
              <a:buChar char="•"/>
              <a:tabLst/>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July 2016</a:t>
            </a:r>
            <a:endParaRPr lang="en-US"/>
          </a:p>
        </p:txBody>
      </p:sp>
      <p:sp>
        <p:nvSpPr>
          <p:cNvPr id="5" name="Footer Placeholder 4"/>
          <p:cNvSpPr>
            <a:spLocks noGrp="1"/>
          </p:cNvSpPr>
          <p:nvPr>
            <p:ph type="ftr" sz="quarter" idx="11"/>
          </p:nvPr>
        </p:nvSpPr>
        <p:spPr/>
        <p:txBody>
          <a:bodyPr/>
          <a:lstStyle/>
          <a:p>
            <a:r>
              <a:rPr lang="en-US" smtClean="0"/>
              <a:t>www.its.bldrdoc.gov</a:t>
            </a:r>
            <a:endParaRPr lang="en-US"/>
          </a:p>
        </p:txBody>
      </p:sp>
      <p:sp>
        <p:nvSpPr>
          <p:cNvPr id="6" name="Slide Number Placeholder 5"/>
          <p:cNvSpPr>
            <a:spLocks noGrp="1"/>
          </p:cNvSpPr>
          <p:nvPr>
            <p:ph type="sldNum" sz="quarter" idx="12"/>
          </p:nvPr>
        </p:nvSpPr>
        <p:spPr/>
        <p:txBody>
          <a:bodyPr/>
          <a:lstStyle/>
          <a:p>
            <a:fld id="{9A1D1219-F1A6-45DB-AC14-EC23E6903E1C}" type="slidenum">
              <a:rPr lang="en-US" smtClean="0"/>
              <a:t>‹#›</a:t>
            </a:fld>
            <a:endParaRPr lang="en-US"/>
          </a:p>
        </p:txBody>
      </p:sp>
    </p:spTree>
    <p:extLst>
      <p:ext uri="{BB962C8B-B14F-4D97-AF65-F5344CB8AC3E}">
        <p14:creationId xmlns:p14="http://schemas.microsoft.com/office/powerpoint/2010/main" val="913014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640080"/>
            <a:ext cx="7886700" cy="105156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July 2016</a:t>
            </a:r>
            <a:endParaRPr lang="en-US"/>
          </a:p>
        </p:txBody>
      </p:sp>
      <p:sp>
        <p:nvSpPr>
          <p:cNvPr id="6" name="Footer Placeholder 5"/>
          <p:cNvSpPr>
            <a:spLocks noGrp="1"/>
          </p:cNvSpPr>
          <p:nvPr>
            <p:ph type="ftr" sz="quarter" idx="11"/>
          </p:nvPr>
        </p:nvSpPr>
        <p:spPr/>
        <p:txBody>
          <a:bodyPr/>
          <a:lstStyle/>
          <a:p>
            <a:r>
              <a:rPr lang="en-US" smtClean="0"/>
              <a:t>www.its.bldrdoc.gov</a:t>
            </a:r>
            <a:endParaRPr lang="en-US"/>
          </a:p>
        </p:txBody>
      </p:sp>
      <p:sp>
        <p:nvSpPr>
          <p:cNvPr id="7" name="Slide Number Placeholder 6"/>
          <p:cNvSpPr>
            <a:spLocks noGrp="1"/>
          </p:cNvSpPr>
          <p:nvPr>
            <p:ph type="sldNum" sz="quarter" idx="12"/>
          </p:nvPr>
        </p:nvSpPr>
        <p:spPr/>
        <p:txBody>
          <a:bodyPr/>
          <a:lstStyle/>
          <a:p>
            <a:fld id="{9A1D1219-F1A6-45DB-AC14-EC23E6903E1C}" type="slidenum">
              <a:rPr lang="en-US" smtClean="0"/>
              <a:t>‹#›</a:t>
            </a:fld>
            <a:endParaRPr lang="en-US"/>
          </a:p>
        </p:txBody>
      </p:sp>
    </p:spTree>
    <p:extLst>
      <p:ext uri="{BB962C8B-B14F-4D97-AF65-F5344CB8AC3E}">
        <p14:creationId xmlns:p14="http://schemas.microsoft.com/office/powerpoint/2010/main" val="105857911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640080"/>
            <a:ext cx="7886700" cy="105156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777585"/>
            <a:ext cx="3868340" cy="49926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353660"/>
            <a:ext cx="3868340" cy="3836003"/>
          </a:xfrm>
        </p:spPr>
        <p:txBody>
          <a:bodyPr/>
          <a:lstStyle>
            <a:lvl1pPr>
              <a:defRPr sz="1800"/>
            </a:lvl1pPr>
            <a:lvl2pPr>
              <a:defRPr sz="16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777585"/>
            <a:ext cx="3887391" cy="49926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353660"/>
            <a:ext cx="3887391" cy="3836003"/>
          </a:xfrm>
        </p:spPr>
        <p:txBody>
          <a:bodyPr/>
          <a:lstStyle>
            <a:lvl1pPr>
              <a:defRPr sz="1800"/>
            </a:lvl1pPr>
            <a:lvl2pPr>
              <a:defRPr sz="16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July 2016</a:t>
            </a:r>
            <a:endParaRPr lang="en-US"/>
          </a:p>
        </p:txBody>
      </p:sp>
      <p:sp>
        <p:nvSpPr>
          <p:cNvPr id="8" name="Footer Placeholder 7"/>
          <p:cNvSpPr>
            <a:spLocks noGrp="1"/>
          </p:cNvSpPr>
          <p:nvPr>
            <p:ph type="ftr" sz="quarter" idx="11"/>
          </p:nvPr>
        </p:nvSpPr>
        <p:spPr/>
        <p:txBody>
          <a:bodyPr/>
          <a:lstStyle/>
          <a:p>
            <a:r>
              <a:rPr lang="en-US" smtClean="0"/>
              <a:t>www.its.bldrdoc.gov</a:t>
            </a:r>
            <a:endParaRPr lang="en-US"/>
          </a:p>
        </p:txBody>
      </p:sp>
      <p:sp>
        <p:nvSpPr>
          <p:cNvPr id="9" name="Slide Number Placeholder 8"/>
          <p:cNvSpPr>
            <a:spLocks noGrp="1"/>
          </p:cNvSpPr>
          <p:nvPr>
            <p:ph type="sldNum" sz="quarter" idx="12"/>
          </p:nvPr>
        </p:nvSpPr>
        <p:spPr/>
        <p:txBody>
          <a:bodyPr/>
          <a:lstStyle/>
          <a:p>
            <a:fld id="{9A1D1219-F1A6-45DB-AC14-EC23E6903E1C}" type="slidenum">
              <a:rPr lang="en-US" smtClean="0"/>
              <a:t>‹#›</a:t>
            </a:fld>
            <a:endParaRPr lang="en-US"/>
          </a:p>
        </p:txBody>
      </p:sp>
    </p:spTree>
    <p:extLst>
      <p:ext uri="{BB962C8B-B14F-4D97-AF65-F5344CB8AC3E}">
        <p14:creationId xmlns:p14="http://schemas.microsoft.com/office/powerpoint/2010/main" val="158711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ctr" anchorCtr="0"/>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July 2016</a:t>
            </a:r>
            <a:endParaRPr lang="en-US" dirty="0"/>
          </a:p>
        </p:txBody>
      </p:sp>
      <p:sp>
        <p:nvSpPr>
          <p:cNvPr id="5" name="Footer Placeholder 4"/>
          <p:cNvSpPr>
            <a:spLocks noGrp="1"/>
          </p:cNvSpPr>
          <p:nvPr>
            <p:ph type="ftr" sz="quarter" idx="11"/>
          </p:nvPr>
        </p:nvSpPr>
        <p:spPr/>
        <p:txBody>
          <a:bodyPr/>
          <a:lstStyle/>
          <a:p>
            <a:r>
              <a:rPr lang="en-US" smtClean="0"/>
              <a:t>www.its.bldrdoc.gov</a:t>
            </a:r>
            <a:endParaRPr lang="en-US" dirty="0"/>
          </a:p>
        </p:txBody>
      </p:sp>
      <p:sp>
        <p:nvSpPr>
          <p:cNvPr id="6" name="Slide Number Placeholder 5"/>
          <p:cNvSpPr>
            <a:spLocks noGrp="1"/>
          </p:cNvSpPr>
          <p:nvPr>
            <p:ph type="sldNum" sz="quarter" idx="12"/>
          </p:nvPr>
        </p:nvSpPr>
        <p:spPr/>
        <p:txBody>
          <a:bodyPr/>
          <a:lstStyle/>
          <a:p>
            <a:fld id="{9A1D1219-F1A6-45DB-AC14-EC23E6903E1C}" type="slidenum">
              <a:rPr lang="en-US" smtClean="0"/>
              <a:pPr/>
              <a:t>‹#›</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762" y="5419725"/>
            <a:ext cx="9144000" cy="1438275"/>
          </a:xfrm>
          <a:prstGeom prst="rect">
            <a:avLst/>
          </a:prstGeom>
        </p:spPr>
      </p:pic>
    </p:spTree>
    <p:extLst>
      <p:ext uri="{BB962C8B-B14F-4D97-AF65-F5344CB8AC3E}">
        <p14:creationId xmlns:p14="http://schemas.microsoft.com/office/powerpoint/2010/main" val="37840444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640080"/>
            <a:ext cx="7886700" cy="105156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dirty="0" smtClean="0"/>
              <a:t>October 3, 2016</a:t>
            </a:r>
            <a:endParaRPr lang="en-US" dirty="0"/>
          </a:p>
        </p:txBody>
      </p:sp>
      <p:sp>
        <p:nvSpPr>
          <p:cNvPr id="4" name="Footer Placeholder 3"/>
          <p:cNvSpPr>
            <a:spLocks noGrp="1"/>
          </p:cNvSpPr>
          <p:nvPr>
            <p:ph type="ftr" sz="quarter" idx="11"/>
          </p:nvPr>
        </p:nvSpPr>
        <p:spPr/>
        <p:txBody>
          <a:bodyPr/>
          <a:lstStyle/>
          <a:p>
            <a:r>
              <a:rPr lang="en-US" smtClean="0"/>
              <a:t>www.its.bldrdoc.gov</a:t>
            </a:r>
            <a:endParaRPr lang="en-US"/>
          </a:p>
        </p:txBody>
      </p:sp>
      <p:sp>
        <p:nvSpPr>
          <p:cNvPr id="5" name="Slide Number Placeholder 4"/>
          <p:cNvSpPr>
            <a:spLocks noGrp="1"/>
          </p:cNvSpPr>
          <p:nvPr>
            <p:ph type="sldNum" sz="quarter" idx="12"/>
          </p:nvPr>
        </p:nvSpPr>
        <p:spPr/>
        <p:txBody>
          <a:bodyPr/>
          <a:lstStyle/>
          <a:p>
            <a:fld id="{9A1D1219-F1A6-45DB-AC14-EC23E6903E1C}" type="slidenum">
              <a:rPr lang="en-US" smtClean="0"/>
              <a:t>‹#›</a:t>
            </a:fld>
            <a:endParaRPr lang="en-US"/>
          </a:p>
        </p:txBody>
      </p:sp>
    </p:spTree>
    <p:extLst>
      <p:ext uri="{BB962C8B-B14F-4D97-AF65-F5344CB8AC3E}">
        <p14:creationId xmlns:p14="http://schemas.microsoft.com/office/powerpoint/2010/main" val="29481059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October 3, 2016</a:t>
            </a:r>
            <a:endParaRPr lang="en-US" dirty="0"/>
          </a:p>
        </p:txBody>
      </p:sp>
      <p:sp>
        <p:nvSpPr>
          <p:cNvPr id="3" name="Footer Placeholder 2"/>
          <p:cNvSpPr>
            <a:spLocks noGrp="1"/>
          </p:cNvSpPr>
          <p:nvPr>
            <p:ph type="ftr" sz="quarter" idx="11"/>
          </p:nvPr>
        </p:nvSpPr>
        <p:spPr/>
        <p:txBody>
          <a:bodyPr/>
          <a:lstStyle/>
          <a:p>
            <a:r>
              <a:rPr lang="en-US" smtClean="0"/>
              <a:t>www.its.bldrdoc.gov</a:t>
            </a:r>
            <a:endParaRPr lang="en-US"/>
          </a:p>
        </p:txBody>
      </p:sp>
      <p:sp>
        <p:nvSpPr>
          <p:cNvPr id="4" name="Slide Number Placeholder 3"/>
          <p:cNvSpPr>
            <a:spLocks noGrp="1"/>
          </p:cNvSpPr>
          <p:nvPr>
            <p:ph type="sldNum" sz="quarter" idx="12"/>
          </p:nvPr>
        </p:nvSpPr>
        <p:spPr/>
        <p:txBody>
          <a:bodyPr/>
          <a:lstStyle/>
          <a:p>
            <a:fld id="{9A1D1219-F1A6-45DB-AC14-EC23E6903E1C}" type="slidenum">
              <a:rPr lang="en-US" smtClean="0"/>
              <a:t>‹#›</a:t>
            </a:fld>
            <a:endParaRPr lang="en-US"/>
          </a:p>
        </p:txBody>
      </p:sp>
    </p:spTree>
    <p:extLst>
      <p:ext uri="{BB962C8B-B14F-4D97-AF65-F5344CB8AC3E}">
        <p14:creationId xmlns:p14="http://schemas.microsoft.com/office/powerpoint/2010/main" val="119171611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90600"/>
            <a:ext cx="2949178" cy="10668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July 2016</a:t>
            </a:r>
            <a:endParaRPr lang="en-US" dirty="0"/>
          </a:p>
        </p:txBody>
      </p:sp>
      <p:sp>
        <p:nvSpPr>
          <p:cNvPr id="6" name="Footer Placeholder 5"/>
          <p:cNvSpPr>
            <a:spLocks noGrp="1"/>
          </p:cNvSpPr>
          <p:nvPr>
            <p:ph type="ftr" sz="quarter" idx="11"/>
          </p:nvPr>
        </p:nvSpPr>
        <p:spPr/>
        <p:txBody>
          <a:bodyPr/>
          <a:lstStyle/>
          <a:p>
            <a:r>
              <a:rPr lang="en-US" smtClean="0"/>
              <a:t>www.its.bldrdoc.gov</a:t>
            </a:r>
            <a:endParaRPr lang="en-US" dirty="0"/>
          </a:p>
        </p:txBody>
      </p:sp>
      <p:sp>
        <p:nvSpPr>
          <p:cNvPr id="7" name="Slide Number Placeholder 6"/>
          <p:cNvSpPr>
            <a:spLocks noGrp="1"/>
          </p:cNvSpPr>
          <p:nvPr>
            <p:ph type="sldNum" sz="quarter" idx="12"/>
          </p:nvPr>
        </p:nvSpPr>
        <p:spPr/>
        <p:txBody>
          <a:bodyPr/>
          <a:lstStyle/>
          <a:p>
            <a:fld id="{9A1D1219-F1A6-45DB-AC14-EC23E6903E1C}" type="slidenum">
              <a:rPr lang="en-US" smtClean="0"/>
              <a:pPr/>
              <a:t>‹#›</a:t>
            </a:fld>
            <a:endParaRPr lang="en-US" dirty="0"/>
          </a:p>
        </p:txBody>
      </p:sp>
    </p:spTree>
    <p:extLst>
      <p:ext uri="{BB962C8B-B14F-4D97-AF65-F5344CB8AC3E}">
        <p14:creationId xmlns:p14="http://schemas.microsoft.com/office/powerpoint/2010/main" val="181845475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90600"/>
            <a:ext cx="2949178" cy="10668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July 2016</a:t>
            </a:r>
            <a:endParaRPr lang="en-US" dirty="0"/>
          </a:p>
        </p:txBody>
      </p:sp>
      <p:sp>
        <p:nvSpPr>
          <p:cNvPr id="6" name="Footer Placeholder 5"/>
          <p:cNvSpPr>
            <a:spLocks noGrp="1"/>
          </p:cNvSpPr>
          <p:nvPr>
            <p:ph type="ftr" sz="quarter" idx="11"/>
          </p:nvPr>
        </p:nvSpPr>
        <p:spPr/>
        <p:txBody>
          <a:bodyPr/>
          <a:lstStyle/>
          <a:p>
            <a:r>
              <a:rPr lang="en-US" smtClean="0"/>
              <a:t>www.its.bldrdoc.gov</a:t>
            </a:r>
            <a:endParaRPr lang="en-US" dirty="0"/>
          </a:p>
        </p:txBody>
      </p:sp>
      <p:sp>
        <p:nvSpPr>
          <p:cNvPr id="7" name="Slide Number Placeholder 6"/>
          <p:cNvSpPr>
            <a:spLocks noGrp="1"/>
          </p:cNvSpPr>
          <p:nvPr>
            <p:ph type="sldNum" sz="quarter" idx="12"/>
          </p:nvPr>
        </p:nvSpPr>
        <p:spPr/>
        <p:txBody>
          <a:bodyPr/>
          <a:lstStyle/>
          <a:p>
            <a:fld id="{9A1D1219-F1A6-45DB-AC14-EC23E6903E1C}" type="slidenum">
              <a:rPr lang="en-US" smtClean="0"/>
              <a:pPr/>
              <a:t>‹#›</a:t>
            </a:fld>
            <a:endParaRPr lang="en-US" dirty="0"/>
          </a:p>
        </p:txBody>
      </p:sp>
    </p:spTree>
    <p:extLst>
      <p:ext uri="{BB962C8B-B14F-4D97-AF65-F5344CB8AC3E}">
        <p14:creationId xmlns:p14="http://schemas.microsoft.com/office/powerpoint/2010/main" val="2616307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 name="Rectangle 20"/>
          <p:cNvSpPr/>
          <p:nvPr/>
        </p:nvSpPr>
        <p:spPr>
          <a:xfrm>
            <a:off x="0" y="6477000"/>
            <a:ext cx="9144000" cy="381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1"/>
            <a:ext cx="9144000" cy="871715"/>
          </a:xfrm>
          <a:custGeom>
            <a:avLst/>
            <a:gdLst>
              <a:gd name="connsiteX0" fmla="*/ 0 w 9144000"/>
              <a:gd name="connsiteY0" fmla="*/ 0 h 533400"/>
              <a:gd name="connsiteX1" fmla="*/ 9144000 w 9144000"/>
              <a:gd name="connsiteY1" fmla="*/ 0 h 533400"/>
              <a:gd name="connsiteX2" fmla="*/ 9144000 w 9144000"/>
              <a:gd name="connsiteY2" fmla="*/ 533400 h 533400"/>
              <a:gd name="connsiteX3" fmla="*/ 0 w 9144000"/>
              <a:gd name="connsiteY3" fmla="*/ 533400 h 533400"/>
              <a:gd name="connsiteX4" fmla="*/ 0 w 9144000"/>
              <a:gd name="connsiteY4" fmla="*/ 0 h 533400"/>
              <a:gd name="connsiteX0" fmla="*/ 0 w 9144000"/>
              <a:gd name="connsiteY0" fmla="*/ 0 h 533400"/>
              <a:gd name="connsiteX1" fmla="*/ 9144000 w 9144000"/>
              <a:gd name="connsiteY1" fmla="*/ 0 h 533400"/>
              <a:gd name="connsiteX2" fmla="*/ 9144000 w 9144000"/>
              <a:gd name="connsiteY2" fmla="*/ 533400 h 533400"/>
              <a:gd name="connsiteX3" fmla="*/ 2035277 w 9144000"/>
              <a:gd name="connsiteY3" fmla="*/ 530942 h 533400"/>
              <a:gd name="connsiteX4" fmla="*/ 0 w 9144000"/>
              <a:gd name="connsiteY4" fmla="*/ 533400 h 533400"/>
              <a:gd name="connsiteX5" fmla="*/ 0 w 9144000"/>
              <a:gd name="connsiteY5" fmla="*/ 0 h 533400"/>
              <a:gd name="connsiteX0" fmla="*/ 0 w 9144000"/>
              <a:gd name="connsiteY0" fmla="*/ 0 h 869664"/>
              <a:gd name="connsiteX1" fmla="*/ 9144000 w 9144000"/>
              <a:gd name="connsiteY1" fmla="*/ 0 h 869664"/>
              <a:gd name="connsiteX2" fmla="*/ 9144000 w 9144000"/>
              <a:gd name="connsiteY2" fmla="*/ 533400 h 869664"/>
              <a:gd name="connsiteX3" fmla="*/ 2035277 w 9144000"/>
              <a:gd name="connsiteY3" fmla="*/ 530942 h 869664"/>
              <a:gd name="connsiteX4" fmla="*/ 0 w 9144000"/>
              <a:gd name="connsiteY4" fmla="*/ 869664 h 869664"/>
              <a:gd name="connsiteX5" fmla="*/ 0 w 9144000"/>
              <a:gd name="connsiteY5" fmla="*/ 0 h 869664"/>
              <a:gd name="connsiteX0" fmla="*/ 0 w 9144000"/>
              <a:gd name="connsiteY0" fmla="*/ 0 h 883232"/>
              <a:gd name="connsiteX1" fmla="*/ 9144000 w 9144000"/>
              <a:gd name="connsiteY1" fmla="*/ 0 h 883232"/>
              <a:gd name="connsiteX2" fmla="*/ 9144000 w 9144000"/>
              <a:gd name="connsiteY2" fmla="*/ 533400 h 883232"/>
              <a:gd name="connsiteX3" fmla="*/ 2035277 w 9144000"/>
              <a:gd name="connsiteY3" fmla="*/ 530942 h 883232"/>
              <a:gd name="connsiteX4" fmla="*/ 0 w 9144000"/>
              <a:gd name="connsiteY4" fmla="*/ 869664 h 883232"/>
              <a:gd name="connsiteX5" fmla="*/ 0 w 9144000"/>
              <a:gd name="connsiteY5" fmla="*/ 0 h 883232"/>
              <a:gd name="connsiteX0" fmla="*/ 0 w 9144000"/>
              <a:gd name="connsiteY0" fmla="*/ 0 h 888857"/>
              <a:gd name="connsiteX1" fmla="*/ 9144000 w 9144000"/>
              <a:gd name="connsiteY1" fmla="*/ 0 h 888857"/>
              <a:gd name="connsiteX2" fmla="*/ 9144000 w 9144000"/>
              <a:gd name="connsiteY2" fmla="*/ 533400 h 888857"/>
              <a:gd name="connsiteX3" fmla="*/ 2035277 w 9144000"/>
              <a:gd name="connsiteY3" fmla="*/ 530942 h 888857"/>
              <a:gd name="connsiteX4" fmla="*/ 0 w 9144000"/>
              <a:gd name="connsiteY4" fmla="*/ 869664 h 888857"/>
              <a:gd name="connsiteX5" fmla="*/ 0 w 9144000"/>
              <a:gd name="connsiteY5" fmla="*/ 0 h 888857"/>
              <a:gd name="connsiteX0" fmla="*/ 0 w 9144000"/>
              <a:gd name="connsiteY0" fmla="*/ 0 h 898850"/>
              <a:gd name="connsiteX1" fmla="*/ 9144000 w 9144000"/>
              <a:gd name="connsiteY1" fmla="*/ 0 h 898850"/>
              <a:gd name="connsiteX2" fmla="*/ 9144000 w 9144000"/>
              <a:gd name="connsiteY2" fmla="*/ 533400 h 898850"/>
              <a:gd name="connsiteX3" fmla="*/ 1681316 w 9144000"/>
              <a:gd name="connsiteY3" fmla="*/ 643030 h 898850"/>
              <a:gd name="connsiteX4" fmla="*/ 0 w 9144000"/>
              <a:gd name="connsiteY4" fmla="*/ 869664 h 898850"/>
              <a:gd name="connsiteX5" fmla="*/ 0 w 9144000"/>
              <a:gd name="connsiteY5" fmla="*/ 0 h 898850"/>
              <a:gd name="connsiteX0" fmla="*/ 0 w 9144000"/>
              <a:gd name="connsiteY0" fmla="*/ 0 h 898850"/>
              <a:gd name="connsiteX1" fmla="*/ 9144000 w 9144000"/>
              <a:gd name="connsiteY1" fmla="*/ 0 h 898850"/>
              <a:gd name="connsiteX2" fmla="*/ 9144000 w 9144000"/>
              <a:gd name="connsiteY2" fmla="*/ 533400 h 898850"/>
              <a:gd name="connsiteX3" fmla="*/ 1681316 w 9144000"/>
              <a:gd name="connsiteY3" fmla="*/ 643030 h 898850"/>
              <a:gd name="connsiteX4" fmla="*/ 0 w 9144000"/>
              <a:gd name="connsiteY4" fmla="*/ 869664 h 898850"/>
              <a:gd name="connsiteX5" fmla="*/ 0 w 9144000"/>
              <a:gd name="connsiteY5" fmla="*/ 0 h 898850"/>
              <a:gd name="connsiteX0" fmla="*/ 0 w 9144000"/>
              <a:gd name="connsiteY0" fmla="*/ 0 h 887914"/>
              <a:gd name="connsiteX1" fmla="*/ 9144000 w 9144000"/>
              <a:gd name="connsiteY1" fmla="*/ 0 h 887914"/>
              <a:gd name="connsiteX2" fmla="*/ 9144000 w 9144000"/>
              <a:gd name="connsiteY2" fmla="*/ 533400 h 887914"/>
              <a:gd name="connsiteX3" fmla="*/ 1681316 w 9144000"/>
              <a:gd name="connsiteY3" fmla="*/ 643030 h 887914"/>
              <a:gd name="connsiteX4" fmla="*/ 0 w 9144000"/>
              <a:gd name="connsiteY4" fmla="*/ 869664 h 887914"/>
              <a:gd name="connsiteX5" fmla="*/ 0 w 9144000"/>
              <a:gd name="connsiteY5" fmla="*/ 0 h 887914"/>
              <a:gd name="connsiteX0" fmla="*/ 0 w 9144000"/>
              <a:gd name="connsiteY0" fmla="*/ 0 h 887914"/>
              <a:gd name="connsiteX1" fmla="*/ 9144000 w 9144000"/>
              <a:gd name="connsiteY1" fmla="*/ 0 h 887914"/>
              <a:gd name="connsiteX2" fmla="*/ 9144000 w 9144000"/>
              <a:gd name="connsiteY2" fmla="*/ 533400 h 887914"/>
              <a:gd name="connsiteX3" fmla="*/ 1681316 w 9144000"/>
              <a:gd name="connsiteY3" fmla="*/ 643030 h 887914"/>
              <a:gd name="connsiteX4" fmla="*/ 0 w 9144000"/>
              <a:gd name="connsiteY4" fmla="*/ 869664 h 887914"/>
              <a:gd name="connsiteX5" fmla="*/ 0 w 9144000"/>
              <a:gd name="connsiteY5" fmla="*/ 0 h 887914"/>
              <a:gd name="connsiteX0" fmla="*/ 0 w 9144000"/>
              <a:gd name="connsiteY0" fmla="*/ 0 h 887914"/>
              <a:gd name="connsiteX1" fmla="*/ 9144000 w 9144000"/>
              <a:gd name="connsiteY1" fmla="*/ 0 h 887914"/>
              <a:gd name="connsiteX2" fmla="*/ 9144000 w 9144000"/>
              <a:gd name="connsiteY2" fmla="*/ 533400 h 887914"/>
              <a:gd name="connsiteX3" fmla="*/ 1681316 w 9144000"/>
              <a:gd name="connsiteY3" fmla="*/ 643030 h 887914"/>
              <a:gd name="connsiteX4" fmla="*/ 0 w 9144000"/>
              <a:gd name="connsiteY4" fmla="*/ 869664 h 887914"/>
              <a:gd name="connsiteX5" fmla="*/ 0 w 9144000"/>
              <a:gd name="connsiteY5" fmla="*/ 0 h 887914"/>
              <a:gd name="connsiteX0" fmla="*/ 0 w 9144000"/>
              <a:gd name="connsiteY0" fmla="*/ 0 h 887914"/>
              <a:gd name="connsiteX1" fmla="*/ 9144000 w 9144000"/>
              <a:gd name="connsiteY1" fmla="*/ 0 h 887914"/>
              <a:gd name="connsiteX2" fmla="*/ 9144000 w 9144000"/>
              <a:gd name="connsiteY2" fmla="*/ 533400 h 887914"/>
              <a:gd name="connsiteX3" fmla="*/ 1681316 w 9144000"/>
              <a:gd name="connsiteY3" fmla="*/ 643030 h 887914"/>
              <a:gd name="connsiteX4" fmla="*/ 0 w 9144000"/>
              <a:gd name="connsiteY4" fmla="*/ 869664 h 887914"/>
              <a:gd name="connsiteX5" fmla="*/ 0 w 9144000"/>
              <a:gd name="connsiteY5" fmla="*/ 0 h 887914"/>
              <a:gd name="connsiteX0" fmla="*/ 0 w 9144000"/>
              <a:gd name="connsiteY0" fmla="*/ 0 h 887914"/>
              <a:gd name="connsiteX1" fmla="*/ 9144000 w 9144000"/>
              <a:gd name="connsiteY1" fmla="*/ 0 h 887914"/>
              <a:gd name="connsiteX2" fmla="*/ 9144000 w 9144000"/>
              <a:gd name="connsiteY2" fmla="*/ 533400 h 887914"/>
              <a:gd name="connsiteX3" fmla="*/ 1681316 w 9144000"/>
              <a:gd name="connsiteY3" fmla="*/ 643030 h 887914"/>
              <a:gd name="connsiteX4" fmla="*/ 0 w 9144000"/>
              <a:gd name="connsiteY4" fmla="*/ 869664 h 887914"/>
              <a:gd name="connsiteX5" fmla="*/ 0 w 9144000"/>
              <a:gd name="connsiteY5" fmla="*/ 0 h 887914"/>
              <a:gd name="connsiteX0" fmla="*/ 0 w 9144000"/>
              <a:gd name="connsiteY0" fmla="*/ 0 h 887914"/>
              <a:gd name="connsiteX1" fmla="*/ 9144000 w 9144000"/>
              <a:gd name="connsiteY1" fmla="*/ 0 h 887914"/>
              <a:gd name="connsiteX2" fmla="*/ 9144000 w 9144000"/>
              <a:gd name="connsiteY2" fmla="*/ 533400 h 887914"/>
              <a:gd name="connsiteX3" fmla="*/ 1681316 w 9144000"/>
              <a:gd name="connsiteY3" fmla="*/ 643030 h 887914"/>
              <a:gd name="connsiteX4" fmla="*/ 0 w 9144000"/>
              <a:gd name="connsiteY4" fmla="*/ 869664 h 887914"/>
              <a:gd name="connsiteX5" fmla="*/ 0 w 9144000"/>
              <a:gd name="connsiteY5" fmla="*/ 0 h 887914"/>
              <a:gd name="connsiteX0" fmla="*/ 0 w 9144000"/>
              <a:gd name="connsiteY0" fmla="*/ 0 h 887914"/>
              <a:gd name="connsiteX1" fmla="*/ 9144000 w 9144000"/>
              <a:gd name="connsiteY1" fmla="*/ 0 h 887914"/>
              <a:gd name="connsiteX2" fmla="*/ 9144000 w 9144000"/>
              <a:gd name="connsiteY2" fmla="*/ 533400 h 887914"/>
              <a:gd name="connsiteX3" fmla="*/ 1681316 w 9144000"/>
              <a:gd name="connsiteY3" fmla="*/ 643030 h 887914"/>
              <a:gd name="connsiteX4" fmla="*/ 0 w 9144000"/>
              <a:gd name="connsiteY4" fmla="*/ 869664 h 887914"/>
              <a:gd name="connsiteX5" fmla="*/ 0 w 9144000"/>
              <a:gd name="connsiteY5" fmla="*/ 0 h 887914"/>
              <a:gd name="connsiteX0" fmla="*/ 0 w 9144000"/>
              <a:gd name="connsiteY0" fmla="*/ 0 h 892995"/>
              <a:gd name="connsiteX1" fmla="*/ 9144000 w 9144000"/>
              <a:gd name="connsiteY1" fmla="*/ 0 h 892995"/>
              <a:gd name="connsiteX2" fmla="*/ 9144000 w 9144000"/>
              <a:gd name="connsiteY2" fmla="*/ 533400 h 892995"/>
              <a:gd name="connsiteX3" fmla="*/ 1681316 w 9144000"/>
              <a:gd name="connsiteY3" fmla="*/ 643030 h 892995"/>
              <a:gd name="connsiteX4" fmla="*/ 0 w 9144000"/>
              <a:gd name="connsiteY4" fmla="*/ 869664 h 892995"/>
              <a:gd name="connsiteX5" fmla="*/ 0 w 9144000"/>
              <a:gd name="connsiteY5" fmla="*/ 0 h 892995"/>
              <a:gd name="connsiteX0" fmla="*/ 0 w 9144000"/>
              <a:gd name="connsiteY0" fmla="*/ 0 h 871517"/>
              <a:gd name="connsiteX1" fmla="*/ 9144000 w 9144000"/>
              <a:gd name="connsiteY1" fmla="*/ 0 h 871517"/>
              <a:gd name="connsiteX2" fmla="*/ 9144000 w 9144000"/>
              <a:gd name="connsiteY2" fmla="*/ 533400 h 871517"/>
              <a:gd name="connsiteX3" fmla="*/ 1681316 w 9144000"/>
              <a:gd name="connsiteY3" fmla="*/ 643030 h 871517"/>
              <a:gd name="connsiteX4" fmla="*/ 0 w 9144000"/>
              <a:gd name="connsiteY4" fmla="*/ 869664 h 871517"/>
              <a:gd name="connsiteX5" fmla="*/ 0 w 9144000"/>
              <a:gd name="connsiteY5" fmla="*/ 0 h 871517"/>
              <a:gd name="connsiteX0" fmla="*/ 0 w 9144000"/>
              <a:gd name="connsiteY0" fmla="*/ 0 h 872749"/>
              <a:gd name="connsiteX1" fmla="*/ 9144000 w 9144000"/>
              <a:gd name="connsiteY1" fmla="*/ 0 h 872749"/>
              <a:gd name="connsiteX2" fmla="*/ 9144000 w 9144000"/>
              <a:gd name="connsiteY2" fmla="*/ 533400 h 872749"/>
              <a:gd name="connsiteX3" fmla="*/ 1687215 w 9144000"/>
              <a:gd name="connsiteY3" fmla="*/ 696124 h 872749"/>
              <a:gd name="connsiteX4" fmla="*/ 0 w 9144000"/>
              <a:gd name="connsiteY4" fmla="*/ 869664 h 872749"/>
              <a:gd name="connsiteX5" fmla="*/ 0 w 9144000"/>
              <a:gd name="connsiteY5" fmla="*/ 0 h 872749"/>
              <a:gd name="connsiteX0" fmla="*/ 0 w 9144000"/>
              <a:gd name="connsiteY0" fmla="*/ 0 h 871184"/>
              <a:gd name="connsiteX1" fmla="*/ 9144000 w 9144000"/>
              <a:gd name="connsiteY1" fmla="*/ 0 h 871184"/>
              <a:gd name="connsiteX2" fmla="*/ 9144000 w 9144000"/>
              <a:gd name="connsiteY2" fmla="*/ 533400 h 871184"/>
              <a:gd name="connsiteX3" fmla="*/ 5203231 w 9144000"/>
              <a:gd name="connsiteY3" fmla="*/ 572236 h 871184"/>
              <a:gd name="connsiteX4" fmla="*/ 1687215 w 9144000"/>
              <a:gd name="connsiteY4" fmla="*/ 696124 h 871184"/>
              <a:gd name="connsiteX5" fmla="*/ 0 w 9144000"/>
              <a:gd name="connsiteY5" fmla="*/ 869664 h 871184"/>
              <a:gd name="connsiteX6" fmla="*/ 0 w 9144000"/>
              <a:gd name="connsiteY6" fmla="*/ 0 h 871184"/>
              <a:gd name="connsiteX0" fmla="*/ 0 w 9144000"/>
              <a:gd name="connsiteY0" fmla="*/ 0 h 871252"/>
              <a:gd name="connsiteX1" fmla="*/ 9144000 w 9144000"/>
              <a:gd name="connsiteY1" fmla="*/ 0 h 871252"/>
              <a:gd name="connsiteX2" fmla="*/ 9144000 w 9144000"/>
              <a:gd name="connsiteY2" fmla="*/ 533400 h 871252"/>
              <a:gd name="connsiteX3" fmla="*/ 5209130 w 9144000"/>
              <a:gd name="connsiteY3" fmla="*/ 530941 h 871252"/>
              <a:gd name="connsiteX4" fmla="*/ 1687215 w 9144000"/>
              <a:gd name="connsiteY4" fmla="*/ 696124 h 871252"/>
              <a:gd name="connsiteX5" fmla="*/ 0 w 9144000"/>
              <a:gd name="connsiteY5" fmla="*/ 869664 h 871252"/>
              <a:gd name="connsiteX6" fmla="*/ 0 w 9144000"/>
              <a:gd name="connsiteY6" fmla="*/ 0 h 871252"/>
              <a:gd name="connsiteX0" fmla="*/ 0 w 9144000"/>
              <a:gd name="connsiteY0" fmla="*/ 0 h 871252"/>
              <a:gd name="connsiteX1" fmla="*/ 9144000 w 9144000"/>
              <a:gd name="connsiteY1" fmla="*/ 0 h 871252"/>
              <a:gd name="connsiteX2" fmla="*/ 9144000 w 9144000"/>
              <a:gd name="connsiteY2" fmla="*/ 533400 h 871252"/>
              <a:gd name="connsiteX3" fmla="*/ 5209130 w 9144000"/>
              <a:gd name="connsiteY3" fmla="*/ 530941 h 871252"/>
              <a:gd name="connsiteX4" fmla="*/ 1687215 w 9144000"/>
              <a:gd name="connsiteY4" fmla="*/ 696124 h 871252"/>
              <a:gd name="connsiteX5" fmla="*/ 0 w 9144000"/>
              <a:gd name="connsiteY5" fmla="*/ 869664 h 871252"/>
              <a:gd name="connsiteX6" fmla="*/ 0 w 9144000"/>
              <a:gd name="connsiteY6" fmla="*/ 0 h 871252"/>
              <a:gd name="connsiteX0" fmla="*/ 0 w 9144000"/>
              <a:gd name="connsiteY0" fmla="*/ 0 h 871252"/>
              <a:gd name="connsiteX1" fmla="*/ 9144000 w 9144000"/>
              <a:gd name="connsiteY1" fmla="*/ 0 h 871252"/>
              <a:gd name="connsiteX2" fmla="*/ 9144000 w 9144000"/>
              <a:gd name="connsiteY2" fmla="*/ 533400 h 871252"/>
              <a:gd name="connsiteX3" fmla="*/ 5209130 w 9144000"/>
              <a:gd name="connsiteY3" fmla="*/ 530941 h 871252"/>
              <a:gd name="connsiteX4" fmla="*/ 1687215 w 9144000"/>
              <a:gd name="connsiteY4" fmla="*/ 696124 h 871252"/>
              <a:gd name="connsiteX5" fmla="*/ 0 w 9144000"/>
              <a:gd name="connsiteY5" fmla="*/ 869664 h 871252"/>
              <a:gd name="connsiteX6" fmla="*/ 0 w 9144000"/>
              <a:gd name="connsiteY6" fmla="*/ 0 h 871252"/>
              <a:gd name="connsiteX0" fmla="*/ 0 w 9144000"/>
              <a:gd name="connsiteY0" fmla="*/ 0 h 871252"/>
              <a:gd name="connsiteX1" fmla="*/ 9144000 w 9144000"/>
              <a:gd name="connsiteY1" fmla="*/ 0 h 871252"/>
              <a:gd name="connsiteX2" fmla="*/ 9144000 w 9144000"/>
              <a:gd name="connsiteY2" fmla="*/ 533400 h 871252"/>
              <a:gd name="connsiteX3" fmla="*/ 5209130 w 9144000"/>
              <a:gd name="connsiteY3" fmla="*/ 530941 h 871252"/>
              <a:gd name="connsiteX4" fmla="*/ 1687215 w 9144000"/>
              <a:gd name="connsiteY4" fmla="*/ 696124 h 871252"/>
              <a:gd name="connsiteX5" fmla="*/ 0 w 9144000"/>
              <a:gd name="connsiteY5" fmla="*/ 869664 h 871252"/>
              <a:gd name="connsiteX6" fmla="*/ 0 w 9144000"/>
              <a:gd name="connsiteY6" fmla="*/ 0 h 871252"/>
              <a:gd name="connsiteX0" fmla="*/ 0 w 9144000"/>
              <a:gd name="connsiteY0" fmla="*/ 0 h 871715"/>
              <a:gd name="connsiteX1" fmla="*/ 9144000 w 9144000"/>
              <a:gd name="connsiteY1" fmla="*/ 0 h 871715"/>
              <a:gd name="connsiteX2" fmla="*/ 9144000 w 9144000"/>
              <a:gd name="connsiteY2" fmla="*/ 533400 h 871715"/>
              <a:gd name="connsiteX3" fmla="*/ 5209130 w 9144000"/>
              <a:gd name="connsiteY3" fmla="*/ 530941 h 871715"/>
              <a:gd name="connsiteX4" fmla="*/ 1687215 w 9144000"/>
              <a:gd name="connsiteY4" fmla="*/ 696124 h 871715"/>
              <a:gd name="connsiteX5" fmla="*/ 0 w 9144000"/>
              <a:gd name="connsiteY5" fmla="*/ 869664 h 871715"/>
              <a:gd name="connsiteX6" fmla="*/ 0 w 9144000"/>
              <a:gd name="connsiteY6" fmla="*/ 0 h 87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871715">
                <a:moveTo>
                  <a:pt x="0" y="0"/>
                </a:moveTo>
                <a:lnTo>
                  <a:pt x="9144000" y="0"/>
                </a:lnTo>
                <a:lnTo>
                  <a:pt x="9144000" y="533400"/>
                </a:lnTo>
                <a:lnTo>
                  <a:pt x="5209130" y="530941"/>
                </a:lnTo>
                <a:cubicBezTo>
                  <a:pt x="3966333" y="558062"/>
                  <a:pt x="2546736" y="605001"/>
                  <a:pt x="1687215" y="696124"/>
                </a:cubicBezTo>
                <a:cubicBezTo>
                  <a:pt x="827694" y="787247"/>
                  <a:pt x="351011" y="887362"/>
                  <a:pt x="0" y="869664"/>
                </a:cubicBezTo>
                <a:lnTo>
                  <a:pt x="0" y="0"/>
                </a:lnTo>
                <a:close/>
              </a:path>
            </a:pathLst>
          </a:custGeom>
          <a:solidFill>
            <a:schemeClr val="tx2"/>
          </a:solidFill>
          <a:ln>
            <a:noFill/>
          </a:ln>
          <a:effectLst>
            <a:outerShdw blurRad="50800" dist="38100" dir="5400000" algn="t" rotWithShape="0">
              <a:prstClr val="black">
                <a:alpha val="40000"/>
              </a:prstClr>
            </a:outerShdw>
          </a:effectLst>
          <a:scene3d>
            <a:camera prst="orthographicFront"/>
            <a:lightRig rig="sof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28650" y="639748"/>
            <a:ext cx="7886700" cy="105094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492875"/>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July 2016</a:t>
            </a:r>
            <a:endParaRPr lang="en-US" dirty="0"/>
          </a:p>
        </p:txBody>
      </p:sp>
      <p:sp>
        <p:nvSpPr>
          <p:cNvPr id="5" name="Footer Placeholder 4"/>
          <p:cNvSpPr>
            <a:spLocks noGrp="1"/>
          </p:cNvSpPr>
          <p:nvPr>
            <p:ph type="ftr" sz="quarter" idx="3"/>
          </p:nvPr>
        </p:nvSpPr>
        <p:spPr>
          <a:xfrm>
            <a:off x="3028950" y="6492875"/>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t>www.its.bldrdoc.gov</a:t>
            </a:r>
            <a:endParaRPr lang="en-US" dirty="0"/>
          </a:p>
        </p:txBody>
      </p:sp>
      <p:sp>
        <p:nvSpPr>
          <p:cNvPr id="6" name="Slide Number Placeholder 5"/>
          <p:cNvSpPr>
            <a:spLocks noGrp="1"/>
          </p:cNvSpPr>
          <p:nvPr>
            <p:ph type="sldNum" sz="quarter" idx="4"/>
          </p:nvPr>
        </p:nvSpPr>
        <p:spPr>
          <a:xfrm>
            <a:off x="6457950" y="6492875"/>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A1D1219-F1A6-45DB-AC14-EC23E6903E1C}" type="slidenum">
              <a:rPr lang="en-US" smtClean="0"/>
              <a:pPr/>
              <a:t>‹#›</a:t>
            </a:fld>
            <a:endParaRPr lang="en-US" dirty="0"/>
          </a:p>
        </p:txBody>
      </p:sp>
      <p:sp>
        <p:nvSpPr>
          <p:cNvPr id="18" name="TextBox 17"/>
          <p:cNvSpPr txBox="1"/>
          <p:nvPr/>
        </p:nvSpPr>
        <p:spPr>
          <a:xfrm>
            <a:off x="2774231" y="76200"/>
            <a:ext cx="3595536" cy="338554"/>
          </a:xfrm>
          <a:prstGeom prst="rect">
            <a:avLst/>
          </a:prstGeom>
          <a:noFill/>
        </p:spPr>
        <p:txBody>
          <a:bodyPr wrap="none" rtlCol="0">
            <a:spAutoFit/>
          </a:bodyPr>
          <a:lstStyle/>
          <a:p>
            <a:r>
              <a:rPr lang="en-US" sz="1600" dirty="0" smtClean="0">
                <a:solidFill>
                  <a:schemeClr val="bg1"/>
                </a:solidFill>
                <a:latin typeface="+mn-lt"/>
              </a:rPr>
              <a:t>Institute for Telecommunication Sciences</a:t>
            </a:r>
            <a:endParaRPr lang="en-US" sz="1600" dirty="0">
              <a:solidFill>
                <a:schemeClr val="bg1"/>
              </a:solidFill>
              <a:latin typeface="+mn-lt"/>
            </a:endParaRPr>
          </a:p>
        </p:txBody>
      </p:sp>
      <p:pic>
        <p:nvPicPr>
          <p:cNvPr id="8" name="Picture 7"/>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38200" y="76201"/>
            <a:ext cx="548640" cy="545523"/>
          </a:xfrm>
          <a:prstGeom prst="rect">
            <a:avLst/>
          </a:prstGeom>
        </p:spPr>
      </p:pic>
      <p:pic>
        <p:nvPicPr>
          <p:cNvPr id="22" name="Picture 21"/>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1440" y="108616"/>
            <a:ext cx="631803" cy="640080"/>
          </a:xfrm>
          <a:prstGeom prst="rect">
            <a:avLst/>
          </a:prstGeom>
        </p:spPr>
      </p:pic>
      <p:pic>
        <p:nvPicPr>
          <p:cNvPr id="9" name="Picture 8"/>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859782" y="86074"/>
            <a:ext cx="2020613" cy="318807"/>
          </a:xfrm>
          <a:prstGeom prst="rect">
            <a:avLst/>
          </a:prstGeom>
        </p:spPr>
      </p:pic>
    </p:spTree>
    <p:extLst>
      <p:ext uri="{BB962C8B-B14F-4D97-AF65-F5344CB8AC3E}">
        <p14:creationId xmlns:p14="http://schemas.microsoft.com/office/powerpoint/2010/main" val="3720521175"/>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Lst>
  <p:hf hdr="0"/>
  <p:txStyles>
    <p:titleStyle>
      <a:lvl1pPr algn="ctr" defTabSz="6858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233363" indent="-233363" algn="l" defTabSz="685800" rtl="0" eaLnBrk="1" latinLnBrk="0" hangingPunct="1">
        <a:lnSpc>
          <a:spcPct val="90000"/>
        </a:lnSpc>
        <a:spcBef>
          <a:spcPts val="750"/>
        </a:spcBef>
        <a:buClr>
          <a:schemeClr val="tx2"/>
        </a:buClr>
        <a:buFont typeface="Calibri" panose="020F0502020204030204" pitchFamily="34" charset="0"/>
        <a:buChar char="●"/>
        <a:defRPr sz="2000" kern="1200">
          <a:solidFill>
            <a:schemeClr val="tx1">
              <a:lumMod val="75000"/>
              <a:lumOff val="25000"/>
            </a:schemeClr>
          </a:solidFill>
          <a:latin typeface="+mn-lt"/>
          <a:ea typeface="+mn-ea"/>
          <a:cs typeface="+mn-cs"/>
        </a:defRPr>
      </a:lvl1pPr>
      <a:lvl2pPr marL="396875" indent="-163513" algn="l" defTabSz="685800" rtl="0" eaLnBrk="1" latinLnBrk="0" hangingPunct="1">
        <a:lnSpc>
          <a:spcPct val="90000"/>
        </a:lnSpc>
        <a:spcBef>
          <a:spcPts val="375"/>
        </a:spcBef>
        <a:buClr>
          <a:schemeClr val="tx2"/>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17525" indent="-120650" algn="l" defTabSz="685800" rtl="0" eaLnBrk="1" latinLnBrk="0" hangingPunct="1">
        <a:lnSpc>
          <a:spcPct val="90000"/>
        </a:lnSpc>
        <a:spcBef>
          <a:spcPts val="375"/>
        </a:spcBef>
        <a:buClr>
          <a:schemeClr val="tx2"/>
        </a:buClr>
        <a:buFont typeface="Arial" panose="020B0604020202020204" pitchFamily="34" charset="0"/>
        <a:buChar char="•"/>
        <a:defRPr sz="1500" kern="1200">
          <a:solidFill>
            <a:schemeClr val="tx1">
              <a:lumMod val="75000"/>
              <a:lumOff val="25000"/>
            </a:schemeClr>
          </a:solidFill>
          <a:latin typeface="+mn-lt"/>
          <a:ea typeface="+mn-ea"/>
          <a:cs typeface="+mn-cs"/>
        </a:defRPr>
      </a:lvl3pPr>
      <a:lvl4pPr marL="630238" indent="-111125" algn="l" defTabSz="685800" rtl="0" eaLnBrk="1" latinLnBrk="0" hangingPunct="1">
        <a:lnSpc>
          <a:spcPct val="90000"/>
        </a:lnSpc>
        <a:spcBef>
          <a:spcPts val="375"/>
        </a:spcBef>
        <a:buClr>
          <a:schemeClr val="tx2"/>
        </a:buClr>
        <a:buFont typeface="Calibri" panose="020F0502020204030204" pitchFamily="34" charset="0"/>
        <a:buChar char="‐"/>
        <a:defRPr sz="1350" kern="1200">
          <a:solidFill>
            <a:schemeClr val="tx1">
              <a:lumMod val="75000"/>
              <a:lumOff val="25000"/>
            </a:schemeClr>
          </a:solidFill>
          <a:latin typeface="+mn-lt"/>
          <a:ea typeface="+mn-ea"/>
          <a:cs typeface="+mn-cs"/>
        </a:defRPr>
      </a:lvl4pPr>
      <a:lvl5pPr marL="801688" indent="-119063" algn="l" defTabSz="685800" rtl="0" eaLnBrk="1" latinLnBrk="0" hangingPunct="1">
        <a:lnSpc>
          <a:spcPct val="90000"/>
        </a:lnSpc>
        <a:spcBef>
          <a:spcPts val="375"/>
        </a:spcBef>
        <a:buClr>
          <a:schemeClr val="tx2"/>
        </a:buClr>
        <a:buFont typeface="Arial" panose="020B0604020202020204" pitchFamily="34" charset="0"/>
        <a:buChar char="•"/>
        <a:defRPr sz="1350" kern="1200">
          <a:solidFill>
            <a:schemeClr val="tx1">
              <a:lumMod val="75000"/>
              <a:lumOff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You Call This Excellent?</a:t>
            </a:r>
            <a:endParaRPr lang="en-US" dirty="0"/>
          </a:p>
        </p:txBody>
      </p:sp>
      <p:sp>
        <p:nvSpPr>
          <p:cNvPr id="8" name="Subtitle 7"/>
          <p:cNvSpPr>
            <a:spLocks noGrp="1"/>
          </p:cNvSpPr>
          <p:nvPr>
            <p:ph type="subTitle" idx="1"/>
          </p:nvPr>
        </p:nvSpPr>
        <p:spPr/>
        <p:txBody>
          <a:bodyPr/>
          <a:lstStyle/>
          <a:p>
            <a:r>
              <a:rPr lang="en-US" dirty="0" smtClean="0"/>
              <a:t>Margaret H. Pinson</a:t>
            </a:r>
            <a:endParaRPr lang="en-US" dirty="0"/>
          </a:p>
        </p:txBody>
      </p:sp>
      <p:sp>
        <p:nvSpPr>
          <p:cNvPr id="4" name="Date Placeholder 3"/>
          <p:cNvSpPr>
            <a:spLocks noGrp="1"/>
          </p:cNvSpPr>
          <p:nvPr>
            <p:ph type="dt" sz="half" idx="10"/>
          </p:nvPr>
        </p:nvSpPr>
        <p:spPr/>
        <p:txBody>
          <a:bodyPr/>
          <a:lstStyle/>
          <a:p>
            <a:r>
              <a:rPr lang="en-US" dirty="0" smtClean="0"/>
              <a:t>October 3, 2016</a:t>
            </a:r>
            <a:endParaRPr lang="en-US" dirty="0"/>
          </a:p>
        </p:txBody>
      </p:sp>
      <p:sp>
        <p:nvSpPr>
          <p:cNvPr id="5" name="Footer Placeholder 4"/>
          <p:cNvSpPr>
            <a:spLocks noGrp="1"/>
          </p:cNvSpPr>
          <p:nvPr>
            <p:ph type="ftr" sz="quarter" idx="11"/>
          </p:nvPr>
        </p:nvSpPr>
        <p:spPr/>
        <p:txBody>
          <a:bodyPr/>
          <a:lstStyle/>
          <a:p>
            <a:r>
              <a:rPr lang="en-US" dirty="0" smtClean="0"/>
              <a:t>www.its.bldrdoc.gov</a:t>
            </a:r>
            <a:endParaRPr lang="en-US" dirty="0"/>
          </a:p>
        </p:txBody>
      </p:sp>
      <p:sp>
        <p:nvSpPr>
          <p:cNvPr id="6" name="Slide Number Placeholder 5"/>
          <p:cNvSpPr>
            <a:spLocks noGrp="1"/>
          </p:cNvSpPr>
          <p:nvPr>
            <p:ph type="sldNum" sz="quarter" idx="12"/>
          </p:nvPr>
        </p:nvSpPr>
        <p:spPr/>
        <p:txBody>
          <a:bodyPr/>
          <a:lstStyle/>
          <a:p>
            <a:fld id="{9A1D1219-F1A6-45DB-AC14-EC23E6903E1C}" type="slidenum">
              <a:rPr lang="en-US" smtClean="0"/>
              <a:t>1</a:t>
            </a:fld>
            <a:endParaRPr lang="en-US" dirty="0"/>
          </a:p>
        </p:txBody>
      </p:sp>
    </p:spTree>
    <p:extLst>
      <p:ext uri="{BB962C8B-B14F-4D97-AF65-F5344CB8AC3E}">
        <p14:creationId xmlns:p14="http://schemas.microsoft.com/office/powerpoint/2010/main" val="38010123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your images…</a:t>
            </a:r>
          </a:p>
        </p:txBody>
      </p:sp>
      <p:sp>
        <p:nvSpPr>
          <p:cNvPr id="3" name="Date Placeholder 2"/>
          <p:cNvSpPr>
            <a:spLocks noGrp="1"/>
          </p:cNvSpPr>
          <p:nvPr>
            <p:ph type="dt" sz="half" idx="10"/>
          </p:nvPr>
        </p:nvSpPr>
        <p:spPr/>
        <p:txBody>
          <a:bodyPr/>
          <a:lstStyle/>
          <a:p>
            <a:r>
              <a:rPr lang="en-US" smtClean="0"/>
              <a:t>October 3, 2016</a:t>
            </a:r>
            <a:endParaRPr lang="en-US" dirty="0"/>
          </a:p>
        </p:txBody>
      </p:sp>
      <p:sp>
        <p:nvSpPr>
          <p:cNvPr id="4" name="Footer Placeholder 3"/>
          <p:cNvSpPr>
            <a:spLocks noGrp="1"/>
          </p:cNvSpPr>
          <p:nvPr>
            <p:ph type="ftr" sz="quarter" idx="11"/>
          </p:nvPr>
        </p:nvSpPr>
        <p:spPr/>
        <p:txBody>
          <a:bodyPr/>
          <a:lstStyle/>
          <a:p>
            <a:r>
              <a:rPr lang="en-US" smtClean="0"/>
              <a:t>www.its.bldrdoc.gov</a:t>
            </a:r>
            <a:endParaRPr lang="en-US"/>
          </a:p>
        </p:txBody>
      </p:sp>
      <p:sp>
        <p:nvSpPr>
          <p:cNvPr id="5" name="Slide Number Placeholder 4"/>
          <p:cNvSpPr>
            <a:spLocks noGrp="1"/>
          </p:cNvSpPr>
          <p:nvPr>
            <p:ph type="sldNum" sz="quarter" idx="12"/>
          </p:nvPr>
        </p:nvSpPr>
        <p:spPr/>
        <p:txBody>
          <a:bodyPr/>
          <a:lstStyle/>
          <a:p>
            <a:fld id="{9A1D1219-F1A6-45DB-AC14-EC23E6903E1C}" type="slidenum">
              <a:rPr lang="en-US" smtClean="0"/>
              <a:t>10</a:t>
            </a:fld>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9785" y="1749245"/>
            <a:ext cx="6859875"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84299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your images…</a:t>
            </a:r>
          </a:p>
        </p:txBody>
      </p:sp>
      <p:sp>
        <p:nvSpPr>
          <p:cNvPr id="3" name="Date Placeholder 2"/>
          <p:cNvSpPr>
            <a:spLocks noGrp="1"/>
          </p:cNvSpPr>
          <p:nvPr>
            <p:ph type="dt" sz="half" idx="10"/>
          </p:nvPr>
        </p:nvSpPr>
        <p:spPr/>
        <p:txBody>
          <a:bodyPr/>
          <a:lstStyle/>
          <a:p>
            <a:r>
              <a:rPr lang="en-US" smtClean="0"/>
              <a:t>October 3, 2016</a:t>
            </a:r>
            <a:endParaRPr lang="en-US" dirty="0"/>
          </a:p>
        </p:txBody>
      </p:sp>
      <p:sp>
        <p:nvSpPr>
          <p:cNvPr id="4" name="Footer Placeholder 3"/>
          <p:cNvSpPr>
            <a:spLocks noGrp="1"/>
          </p:cNvSpPr>
          <p:nvPr>
            <p:ph type="ftr" sz="quarter" idx="11"/>
          </p:nvPr>
        </p:nvSpPr>
        <p:spPr/>
        <p:txBody>
          <a:bodyPr/>
          <a:lstStyle/>
          <a:p>
            <a:r>
              <a:rPr lang="en-US" smtClean="0"/>
              <a:t>www.its.bldrdoc.gov</a:t>
            </a:r>
            <a:endParaRPr lang="en-US"/>
          </a:p>
        </p:txBody>
      </p:sp>
      <p:sp>
        <p:nvSpPr>
          <p:cNvPr id="5" name="Slide Number Placeholder 4"/>
          <p:cNvSpPr>
            <a:spLocks noGrp="1"/>
          </p:cNvSpPr>
          <p:nvPr>
            <p:ph type="sldNum" sz="quarter" idx="12"/>
          </p:nvPr>
        </p:nvSpPr>
        <p:spPr/>
        <p:txBody>
          <a:bodyPr/>
          <a:lstStyle/>
          <a:p>
            <a:fld id="{9A1D1219-F1A6-45DB-AC14-EC23E6903E1C}" type="slidenum">
              <a:rPr lang="en-US" smtClean="0"/>
              <a:t>11</a:t>
            </a:fld>
            <a:endParaRPr lang="en-US"/>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8720" y="1749245"/>
            <a:ext cx="4503133"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28149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Situations Are Difficult?”</a:t>
            </a:r>
            <a:endParaRPr lang="en-US" dirty="0"/>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dirty="0"/>
              <a:t>October 3, 2016</a:t>
            </a:r>
          </a:p>
        </p:txBody>
      </p:sp>
      <p:sp>
        <p:nvSpPr>
          <p:cNvPr id="5" name="Footer Placeholder 4"/>
          <p:cNvSpPr>
            <a:spLocks noGrp="1"/>
          </p:cNvSpPr>
          <p:nvPr>
            <p:ph type="ftr" sz="quarter" idx="11"/>
          </p:nvPr>
        </p:nvSpPr>
        <p:spPr/>
        <p:txBody>
          <a:bodyPr/>
          <a:lstStyle/>
          <a:p>
            <a:r>
              <a:rPr lang="en-US" smtClean="0"/>
              <a:t>www.its.bldrdoc.gov</a:t>
            </a:r>
            <a:endParaRPr lang="en-US" dirty="0"/>
          </a:p>
        </p:txBody>
      </p:sp>
      <p:sp>
        <p:nvSpPr>
          <p:cNvPr id="6" name="Slide Number Placeholder 5"/>
          <p:cNvSpPr>
            <a:spLocks noGrp="1"/>
          </p:cNvSpPr>
          <p:nvPr>
            <p:ph type="sldNum" sz="quarter" idx="12"/>
          </p:nvPr>
        </p:nvSpPr>
        <p:spPr/>
        <p:txBody>
          <a:bodyPr/>
          <a:lstStyle/>
          <a:p>
            <a:fld id="{9A1D1219-F1A6-45DB-AC14-EC23E6903E1C}" type="slidenum">
              <a:rPr lang="en-US" smtClean="0"/>
              <a:pPr/>
              <a:t>12</a:t>
            </a:fld>
            <a:endParaRPr lang="en-US" dirty="0"/>
          </a:p>
        </p:txBody>
      </p:sp>
    </p:spTree>
    <p:extLst>
      <p:ext uri="{BB962C8B-B14F-4D97-AF65-F5344CB8AC3E}">
        <p14:creationId xmlns:p14="http://schemas.microsoft.com/office/powerpoint/2010/main" val="31617470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Falling Snow</a:t>
            </a:r>
            <a:endParaRPr lang="en-US" dirty="0"/>
          </a:p>
        </p:txBody>
      </p:sp>
      <p:sp>
        <p:nvSpPr>
          <p:cNvPr id="3" name="Date Placeholder 2"/>
          <p:cNvSpPr>
            <a:spLocks noGrp="1"/>
          </p:cNvSpPr>
          <p:nvPr>
            <p:ph type="dt" sz="half" idx="10"/>
          </p:nvPr>
        </p:nvSpPr>
        <p:spPr/>
        <p:txBody>
          <a:bodyPr/>
          <a:lstStyle/>
          <a:p>
            <a:r>
              <a:rPr lang="en-US" dirty="0"/>
              <a:t>October 3, 2016</a:t>
            </a:r>
          </a:p>
        </p:txBody>
      </p:sp>
      <p:sp>
        <p:nvSpPr>
          <p:cNvPr id="4" name="Footer Placeholder 3"/>
          <p:cNvSpPr>
            <a:spLocks noGrp="1"/>
          </p:cNvSpPr>
          <p:nvPr>
            <p:ph type="ftr" sz="quarter" idx="11"/>
          </p:nvPr>
        </p:nvSpPr>
        <p:spPr/>
        <p:txBody>
          <a:bodyPr/>
          <a:lstStyle/>
          <a:p>
            <a:r>
              <a:rPr lang="en-US" smtClean="0"/>
              <a:t>www.its.bldrdoc.gov</a:t>
            </a:r>
            <a:endParaRPr lang="en-US"/>
          </a:p>
        </p:txBody>
      </p:sp>
      <p:sp>
        <p:nvSpPr>
          <p:cNvPr id="5" name="Slide Number Placeholder 4"/>
          <p:cNvSpPr>
            <a:spLocks noGrp="1"/>
          </p:cNvSpPr>
          <p:nvPr>
            <p:ph type="sldNum" sz="quarter" idx="12"/>
          </p:nvPr>
        </p:nvSpPr>
        <p:spPr/>
        <p:txBody>
          <a:bodyPr/>
          <a:lstStyle/>
          <a:p>
            <a:fld id="{9A1D1219-F1A6-45DB-AC14-EC23E6903E1C}" type="slidenum">
              <a:rPr lang="en-US" smtClean="0"/>
              <a:t>13</a:t>
            </a:fld>
            <a:endParaRPr lang="en-US"/>
          </a:p>
        </p:txBody>
      </p:sp>
      <p:pic>
        <p:nvPicPr>
          <p:cNvPr id="1026" name="Picture 2" descr="C:\Users\margaret\Documents\2016_projects\PSCR_Image_Quality\Presentations\snowfall0.jpe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8000" y="1596540"/>
            <a:ext cx="8128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6260" y="6168540"/>
            <a:ext cx="8548960" cy="307777"/>
          </a:xfrm>
          <a:prstGeom prst="rect">
            <a:avLst/>
          </a:prstGeom>
          <a:noFill/>
        </p:spPr>
        <p:txBody>
          <a:bodyPr wrap="square" rtlCol="0">
            <a:spAutoFit/>
          </a:bodyPr>
          <a:lstStyle/>
          <a:p>
            <a:r>
              <a:rPr lang="en-US" sz="1400" dirty="0" smtClean="0">
                <a:solidFill>
                  <a:schemeClr val="tx1">
                    <a:lumMod val="50000"/>
                    <a:lumOff val="50000"/>
                  </a:schemeClr>
                </a:solidFill>
              </a:rPr>
              <a:t>“NTIA </a:t>
            </a:r>
            <a:r>
              <a:rPr lang="en-US" sz="1400" dirty="0">
                <a:solidFill>
                  <a:schemeClr val="tx1">
                    <a:lumMod val="50000"/>
                    <a:lumOff val="50000"/>
                  </a:schemeClr>
                </a:solidFill>
              </a:rPr>
              <a:t>intersection on a snowy day (6a</a:t>
            </a:r>
            <a:r>
              <a:rPr lang="en-US" sz="1400" dirty="0" smtClean="0">
                <a:solidFill>
                  <a:schemeClr val="tx1">
                    <a:lumMod val="50000"/>
                    <a:lumOff val="50000"/>
                  </a:schemeClr>
                </a:solidFill>
              </a:rPr>
              <a:t>),” Consumer Digital Video Library:  http://www.cdvl.org/</a:t>
            </a:r>
            <a:endParaRPr lang="en-US" sz="1400" dirty="0">
              <a:solidFill>
                <a:schemeClr val="tx1">
                  <a:lumMod val="50000"/>
                  <a:lumOff val="50000"/>
                </a:schemeClr>
              </a:solidFill>
            </a:endParaRPr>
          </a:p>
        </p:txBody>
      </p:sp>
    </p:spTree>
    <p:extLst>
      <p:ext uri="{BB962C8B-B14F-4D97-AF65-F5344CB8AC3E}">
        <p14:creationId xmlns:p14="http://schemas.microsoft.com/office/powerpoint/2010/main" val="23688839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Rain</a:t>
            </a:r>
            <a:endParaRPr lang="en-US" dirty="0"/>
          </a:p>
        </p:txBody>
      </p:sp>
      <p:sp>
        <p:nvSpPr>
          <p:cNvPr id="3" name="Date Placeholder 2"/>
          <p:cNvSpPr>
            <a:spLocks noGrp="1"/>
          </p:cNvSpPr>
          <p:nvPr>
            <p:ph type="dt" sz="half" idx="10"/>
          </p:nvPr>
        </p:nvSpPr>
        <p:spPr/>
        <p:txBody>
          <a:bodyPr/>
          <a:lstStyle/>
          <a:p>
            <a:r>
              <a:rPr lang="en-US" dirty="0"/>
              <a:t>October 3, 2016</a:t>
            </a:r>
          </a:p>
        </p:txBody>
      </p:sp>
      <p:sp>
        <p:nvSpPr>
          <p:cNvPr id="4" name="Footer Placeholder 3"/>
          <p:cNvSpPr>
            <a:spLocks noGrp="1"/>
          </p:cNvSpPr>
          <p:nvPr>
            <p:ph type="ftr" sz="quarter" idx="11"/>
          </p:nvPr>
        </p:nvSpPr>
        <p:spPr/>
        <p:txBody>
          <a:bodyPr/>
          <a:lstStyle/>
          <a:p>
            <a:r>
              <a:rPr lang="en-US" smtClean="0"/>
              <a:t>www.its.bldrdoc.gov</a:t>
            </a:r>
            <a:endParaRPr lang="en-US"/>
          </a:p>
        </p:txBody>
      </p:sp>
      <p:sp>
        <p:nvSpPr>
          <p:cNvPr id="5" name="Slide Number Placeholder 4"/>
          <p:cNvSpPr>
            <a:spLocks noGrp="1"/>
          </p:cNvSpPr>
          <p:nvPr>
            <p:ph type="sldNum" sz="quarter" idx="12"/>
          </p:nvPr>
        </p:nvSpPr>
        <p:spPr/>
        <p:txBody>
          <a:bodyPr/>
          <a:lstStyle/>
          <a:p>
            <a:fld id="{9A1D1219-F1A6-45DB-AC14-EC23E6903E1C}" type="slidenum">
              <a:rPr lang="en-US" smtClean="0"/>
              <a:t>14</a:t>
            </a:fld>
            <a:endParaRPr lang="en-US"/>
          </a:p>
        </p:txBody>
      </p:sp>
      <p:pic>
        <p:nvPicPr>
          <p:cNvPr id="5122" name="Picture 2" descr="http://2.bp.blogspot.com/-D-2V2_d_f6I/TljTis6d-PI/AAAAAAAAHpk/-tv0shKgeNo/s1600/Raindrops+on+the+window.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0" y="1596540"/>
            <a:ext cx="6096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76198" y="6128875"/>
            <a:ext cx="7940661" cy="523220"/>
          </a:xfrm>
          <a:prstGeom prst="rect">
            <a:avLst/>
          </a:prstGeom>
          <a:noFill/>
        </p:spPr>
        <p:txBody>
          <a:bodyPr wrap="square" rtlCol="0">
            <a:spAutoFit/>
          </a:bodyPr>
          <a:lstStyle/>
          <a:p>
            <a:r>
              <a:rPr lang="en-US" sz="1400" dirty="0" smtClean="0">
                <a:solidFill>
                  <a:schemeClr val="tx1">
                    <a:lumMod val="50000"/>
                    <a:lumOff val="50000"/>
                  </a:schemeClr>
                </a:solidFill>
              </a:rPr>
              <a:t>©Kerrie O'Hearn Marquart, </a:t>
            </a:r>
            <a:r>
              <a:rPr lang="en-US" sz="1400" dirty="0">
                <a:solidFill>
                  <a:schemeClr val="tx1">
                    <a:lumMod val="50000"/>
                    <a:lumOff val="50000"/>
                  </a:schemeClr>
                </a:solidFill>
              </a:rPr>
              <a:t>Raindrops on my camera lens looking out of my den window, </a:t>
            </a:r>
            <a:r>
              <a:rPr lang="en-US" sz="1400" dirty="0" smtClean="0">
                <a:solidFill>
                  <a:schemeClr val="tx1">
                    <a:lumMod val="50000"/>
                    <a:lumOff val="50000"/>
                  </a:schemeClr>
                </a:solidFill>
              </a:rPr>
              <a:t>http://kerrieshomejournal.blogspot.com/2011/08/you-will-never-walk-alone.html, 8/12/2016</a:t>
            </a:r>
            <a:endParaRPr lang="en-US" sz="1400" dirty="0">
              <a:solidFill>
                <a:schemeClr val="tx1">
                  <a:lumMod val="50000"/>
                  <a:lumOff val="50000"/>
                </a:schemeClr>
              </a:solidFill>
            </a:endParaRPr>
          </a:p>
        </p:txBody>
      </p:sp>
    </p:spTree>
    <p:extLst>
      <p:ext uri="{BB962C8B-B14F-4D97-AF65-F5344CB8AC3E}">
        <p14:creationId xmlns:p14="http://schemas.microsoft.com/office/powerpoint/2010/main" val="170760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Night or Bright Lights</a:t>
            </a:r>
            <a:endParaRPr lang="en-US" dirty="0"/>
          </a:p>
        </p:txBody>
      </p:sp>
      <p:sp>
        <p:nvSpPr>
          <p:cNvPr id="3" name="Date Placeholder 2"/>
          <p:cNvSpPr>
            <a:spLocks noGrp="1"/>
          </p:cNvSpPr>
          <p:nvPr>
            <p:ph type="dt" sz="half" idx="10"/>
          </p:nvPr>
        </p:nvSpPr>
        <p:spPr/>
        <p:txBody>
          <a:bodyPr/>
          <a:lstStyle/>
          <a:p>
            <a:r>
              <a:rPr lang="en-US" dirty="0"/>
              <a:t>October 3, 2016</a:t>
            </a:r>
          </a:p>
        </p:txBody>
      </p:sp>
      <p:sp>
        <p:nvSpPr>
          <p:cNvPr id="4" name="Footer Placeholder 3"/>
          <p:cNvSpPr>
            <a:spLocks noGrp="1"/>
          </p:cNvSpPr>
          <p:nvPr>
            <p:ph type="ftr" sz="quarter" idx="11"/>
          </p:nvPr>
        </p:nvSpPr>
        <p:spPr/>
        <p:txBody>
          <a:bodyPr/>
          <a:lstStyle/>
          <a:p>
            <a:r>
              <a:rPr lang="en-US" smtClean="0"/>
              <a:t>www.its.bldrdoc.gov</a:t>
            </a:r>
            <a:endParaRPr lang="en-US"/>
          </a:p>
        </p:txBody>
      </p:sp>
      <p:sp>
        <p:nvSpPr>
          <p:cNvPr id="5" name="Slide Number Placeholder 4"/>
          <p:cNvSpPr>
            <a:spLocks noGrp="1"/>
          </p:cNvSpPr>
          <p:nvPr>
            <p:ph type="sldNum" sz="quarter" idx="12"/>
          </p:nvPr>
        </p:nvSpPr>
        <p:spPr/>
        <p:txBody>
          <a:bodyPr/>
          <a:lstStyle/>
          <a:p>
            <a:fld id="{9A1D1219-F1A6-45DB-AC14-EC23E6903E1C}" type="slidenum">
              <a:rPr lang="en-US" smtClean="0"/>
              <a:t>15</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96260" y="2665475"/>
            <a:ext cx="4120515" cy="27432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724705" y="2665475"/>
            <a:ext cx="4120515" cy="2743200"/>
          </a:xfrm>
          <a:prstGeom prst="rect">
            <a:avLst/>
          </a:prstGeom>
        </p:spPr>
      </p:pic>
      <p:sp>
        <p:nvSpPr>
          <p:cNvPr id="8" name="TextBox 7"/>
          <p:cNvSpPr txBox="1"/>
          <p:nvPr/>
        </p:nvSpPr>
        <p:spPr>
          <a:xfrm>
            <a:off x="296260" y="5719575"/>
            <a:ext cx="8548960" cy="738664"/>
          </a:xfrm>
          <a:prstGeom prst="rect">
            <a:avLst/>
          </a:prstGeom>
          <a:noFill/>
        </p:spPr>
        <p:txBody>
          <a:bodyPr wrap="square" rtlCol="0">
            <a:spAutoFit/>
          </a:bodyPr>
          <a:lstStyle/>
          <a:p>
            <a:r>
              <a:rPr lang="en-US" sz="1400" dirty="0" smtClean="0">
                <a:solidFill>
                  <a:schemeClr val="tx1">
                    <a:lumMod val="50000"/>
                    <a:lumOff val="50000"/>
                  </a:schemeClr>
                </a:solidFill>
              </a:rPr>
              <a:t>"</a:t>
            </a:r>
            <a:r>
              <a:rPr lang="en-US" sz="1400" dirty="0">
                <a:solidFill>
                  <a:schemeClr val="tx1">
                    <a:lumMod val="50000"/>
                    <a:lumOff val="50000"/>
                  </a:schemeClr>
                </a:solidFill>
              </a:rPr>
              <a:t>Impact of Camera Pixel Count and Monitor Resolution Perceptual Image Quality," </a:t>
            </a:r>
            <a:r>
              <a:rPr lang="en-US" sz="1400" dirty="0" err="1">
                <a:solidFill>
                  <a:schemeClr val="tx1">
                    <a:lumMod val="50000"/>
                    <a:lumOff val="50000"/>
                  </a:schemeClr>
                </a:solidFill>
              </a:rPr>
              <a:t>Colour</a:t>
            </a:r>
            <a:r>
              <a:rPr lang="en-US" sz="1400" dirty="0">
                <a:solidFill>
                  <a:schemeClr val="tx1">
                    <a:lumMod val="50000"/>
                    <a:lumOff val="50000"/>
                  </a:schemeClr>
                </a:solidFill>
              </a:rPr>
              <a:t> and Visual Computing Symposium (CVCS), 2015, </a:t>
            </a:r>
            <a:r>
              <a:rPr lang="en-US" sz="1400" dirty="0" err="1">
                <a:solidFill>
                  <a:schemeClr val="tx1">
                    <a:lumMod val="50000"/>
                    <a:lumOff val="50000"/>
                  </a:schemeClr>
                </a:solidFill>
              </a:rPr>
              <a:t>Gjovik</a:t>
            </a:r>
            <a:r>
              <a:rPr lang="en-US" sz="1400" dirty="0">
                <a:solidFill>
                  <a:schemeClr val="tx1">
                    <a:lumMod val="50000"/>
                    <a:lumOff val="50000"/>
                  </a:schemeClr>
                </a:solidFill>
              </a:rPr>
              <a:t>, Norway, 25-26 August 2015, </a:t>
            </a:r>
            <a:r>
              <a:rPr lang="en-US" sz="1400" dirty="0" smtClean="0">
                <a:solidFill>
                  <a:schemeClr val="tx1">
                    <a:lumMod val="50000"/>
                    <a:lumOff val="50000"/>
                  </a:schemeClr>
                </a:solidFill>
              </a:rPr>
              <a:t>Michele </a:t>
            </a:r>
            <a:r>
              <a:rPr lang="en-US" sz="1400" dirty="0">
                <a:solidFill>
                  <a:schemeClr val="tx1">
                    <a:lumMod val="50000"/>
                    <a:lumOff val="50000"/>
                  </a:schemeClr>
                </a:solidFill>
              </a:rPr>
              <a:t>A. </a:t>
            </a:r>
            <a:r>
              <a:rPr lang="en-US" sz="1400" dirty="0" smtClean="0">
                <a:solidFill>
                  <a:schemeClr val="tx1">
                    <a:lumMod val="50000"/>
                    <a:lumOff val="50000"/>
                  </a:schemeClr>
                </a:solidFill>
              </a:rPr>
              <a:t>Saad et al</a:t>
            </a:r>
            <a:r>
              <a:rPr lang="en-US" sz="1400" dirty="0">
                <a:solidFill>
                  <a:schemeClr val="tx1">
                    <a:lumMod val="50000"/>
                    <a:lumOff val="50000"/>
                  </a:schemeClr>
                </a:solidFill>
              </a:rPr>
              <a:t>. http://www.cdvl.org/</a:t>
            </a:r>
          </a:p>
          <a:p>
            <a:endParaRPr lang="en-US" sz="1400" dirty="0">
              <a:solidFill>
                <a:schemeClr val="tx1">
                  <a:lumMod val="50000"/>
                  <a:lumOff val="50000"/>
                </a:schemeClr>
              </a:solidFill>
            </a:endParaRPr>
          </a:p>
        </p:txBody>
      </p:sp>
    </p:spTree>
    <p:extLst>
      <p:ext uri="{BB962C8B-B14F-4D97-AF65-F5344CB8AC3E}">
        <p14:creationId xmlns:p14="http://schemas.microsoft.com/office/powerpoint/2010/main" val="5453236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Shape?</a:t>
            </a:r>
            <a:endParaRPr lang="en-US" dirty="0"/>
          </a:p>
        </p:txBody>
      </p:sp>
      <p:sp>
        <p:nvSpPr>
          <p:cNvPr id="3" name="Date Placeholder 2"/>
          <p:cNvSpPr>
            <a:spLocks noGrp="1"/>
          </p:cNvSpPr>
          <p:nvPr>
            <p:ph type="dt" sz="half" idx="10"/>
          </p:nvPr>
        </p:nvSpPr>
        <p:spPr/>
        <p:txBody>
          <a:bodyPr/>
          <a:lstStyle/>
          <a:p>
            <a:r>
              <a:rPr lang="en-US" dirty="0"/>
              <a:t>October 3, 2016</a:t>
            </a:r>
          </a:p>
        </p:txBody>
      </p:sp>
      <p:sp>
        <p:nvSpPr>
          <p:cNvPr id="4" name="Footer Placeholder 3"/>
          <p:cNvSpPr>
            <a:spLocks noGrp="1"/>
          </p:cNvSpPr>
          <p:nvPr>
            <p:ph type="ftr" sz="quarter" idx="11"/>
          </p:nvPr>
        </p:nvSpPr>
        <p:spPr/>
        <p:txBody>
          <a:bodyPr/>
          <a:lstStyle/>
          <a:p>
            <a:r>
              <a:rPr lang="en-US" smtClean="0"/>
              <a:t>www.its.bldrdoc.gov</a:t>
            </a:r>
            <a:endParaRPr lang="en-US"/>
          </a:p>
        </p:txBody>
      </p:sp>
      <p:sp>
        <p:nvSpPr>
          <p:cNvPr id="5" name="Slide Number Placeholder 4"/>
          <p:cNvSpPr>
            <a:spLocks noGrp="1"/>
          </p:cNvSpPr>
          <p:nvPr>
            <p:ph type="sldNum" sz="quarter" idx="12"/>
          </p:nvPr>
        </p:nvSpPr>
        <p:spPr/>
        <p:txBody>
          <a:bodyPr/>
          <a:lstStyle/>
          <a:p>
            <a:fld id="{9A1D1219-F1A6-45DB-AC14-EC23E6903E1C}" type="slidenum">
              <a:rPr lang="en-US" smtClean="0"/>
              <a:t>16</a:t>
            </a:fld>
            <a:endParaRPr lang="en-US"/>
          </a:p>
        </p:txBody>
      </p:sp>
      <p:pic>
        <p:nvPicPr>
          <p:cNvPr id="614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76262" y="1443835"/>
            <a:ext cx="8391476"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507999" y="6008836"/>
            <a:ext cx="7940661" cy="523220"/>
          </a:xfrm>
          <a:prstGeom prst="rect">
            <a:avLst/>
          </a:prstGeom>
          <a:noFill/>
        </p:spPr>
        <p:txBody>
          <a:bodyPr wrap="square" rtlCol="0">
            <a:spAutoFit/>
          </a:bodyPr>
          <a:lstStyle/>
          <a:p>
            <a:r>
              <a:rPr lang="en-US" sz="1400" dirty="0">
                <a:solidFill>
                  <a:schemeClr val="tx1">
                    <a:lumMod val="50000"/>
                    <a:lumOff val="50000"/>
                  </a:schemeClr>
                </a:solidFill>
              </a:rPr>
              <a:t>“Charlotte shooting: Police release video and photo evidence,” http://www.cnn.com/ September 24, </a:t>
            </a:r>
            <a:r>
              <a:rPr lang="en-US" sz="1400" dirty="0" smtClean="0">
                <a:solidFill>
                  <a:schemeClr val="tx1">
                    <a:lumMod val="50000"/>
                    <a:lumOff val="50000"/>
                  </a:schemeClr>
                </a:solidFill>
              </a:rPr>
              <a:t>2016</a:t>
            </a:r>
          </a:p>
          <a:p>
            <a:r>
              <a:rPr lang="en-US" sz="1400" dirty="0">
                <a:solidFill>
                  <a:schemeClr val="tx1">
                    <a:lumMod val="50000"/>
                    <a:lumOff val="50000"/>
                  </a:schemeClr>
                </a:solidFill>
              </a:rPr>
              <a:t>© 2016 Cable News Network. Turner Broadcasting System, Inc. All Rights Reserved</a:t>
            </a:r>
            <a:r>
              <a:rPr lang="en-US" sz="1400" dirty="0" smtClean="0">
                <a:solidFill>
                  <a:schemeClr val="tx1">
                    <a:lumMod val="50000"/>
                    <a:lumOff val="50000"/>
                  </a:schemeClr>
                </a:solidFill>
              </a:rPr>
              <a:t>. </a:t>
            </a:r>
            <a:endParaRPr lang="en-US" sz="1400" dirty="0">
              <a:solidFill>
                <a:schemeClr val="tx1">
                  <a:lumMod val="50000"/>
                  <a:lumOff val="50000"/>
                </a:schemeClr>
              </a:solidFill>
            </a:endParaRP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815593" y="1556295"/>
            <a:ext cx="3054100" cy="4347077"/>
          </a:xfrm>
          <a:prstGeom prst="rect">
            <a:avLst/>
          </a:prstGeom>
          <a:noFill/>
          <a:ln w="50800">
            <a:solidFill>
              <a:srgbClr val="FFFF00"/>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p:cNvSpPr/>
          <p:nvPr/>
        </p:nvSpPr>
        <p:spPr>
          <a:xfrm>
            <a:off x="4113885" y="3183829"/>
            <a:ext cx="538902" cy="763525"/>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V="1">
            <a:off x="4113885" y="1556295"/>
            <a:ext cx="1701708" cy="1627534"/>
          </a:xfrm>
          <a:prstGeom prst="line">
            <a:avLst/>
          </a:prstGeom>
          <a:ln w="38100">
            <a:solidFill>
              <a:srgbClr val="FFFF00"/>
            </a:solidFill>
            <a:headEnd type="triangle" w="sm" len="lg"/>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113885" y="3947354"/>
            <a:ext cx="1701708" cy="1956018"/>
          </a:xfrm>
          <a:prstGeom prst="line">
            <a:avLst/>
          </a:prstGeom>
          <a:ln w="38100">
            <a:solidFill>
              <a:srgbClr val="FFFF00"/>
            </a:solidFill>
            <a:headEnd type="triangle" w="sm"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12038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Distinguishing Similar Shades?</a:t>
            </a:r>
            <a:endParaRPr lang="en-US" dirty="0"/>
          </a:p>
        </p:txBody>
      </p:sp>
      <p:sp>
        <p:nvSpPr>
          <p:cNvPr id="3" name="Date Placeholder 2"/>
          <p:cNvSpPr>
            <a:spLocks noGrp="1"/>
          </p:cNvSpPr>
          <p:nvPr>
            <p:ph type="dt" sz="half" idx="10"/>
          </p:nvPr>
        </p:nvSpPr>
        <p:spPr/>
        <p:txBody>
          <a:bodyPr/>
          <a:lstStyle/>
          <a:p>
            <a:r>
              <a:rPr lang="en-US" dirty="0"/>
              <a:t>October 3, 2016</a:t>
            </a:r>
          </a:p>
        </p:txBody>
      </p:sp>
      <p:sp>
        <p:nvSpPr>
          <p:cNvPr id="4" name="Footer Placeholder 3"/>
          <p:cNvSpPr>
            <a:spLocks noGrp="1"/>
          </p:cNvSpPr>
          <p:nvPr>
            <p:ph type="ftr" sz="quarter" idx="11"/>
          </p:nvPr>
        </p:nvSpPr>
        <p:spPr/>
        <p:txBody>
          <a:bodyPr/>
          <a:lstStyle/>
          <a:p>
            <a:r>
              <a:rPr lang="en-US" smtClean="0"/>
              <a:t>www.its.bldrdoc.gov</a:t>
            </a:r>
            <a:endParaRPr lang="en-US"/>
          </a:p>
        </p:txBody>
      </p:sp>
      <p:sp>
        <p:nvSpPr>
          <p:cNvPr id="5" name="Slide Number Placeholder 4"/>
          <p:cNvSpPr>
            <a:spLocks noGrp="1"/>
          </p:cNvSpPr>
          <p:nvPr>
            <p:ph type="sldNum" sz="quarter" idx="12"/>
          </p:nvPr>
        </p:nvSpPr>
        <p:spPr/>
        <p:txBody>
          <a:bodyPr/>
          <a:lstStyle/>
          <a:p>
            <a:fld id="{9A1D1219-F1A6-45DB-AC14-EC23E6903E1C}" type="slidenum">
              <a:rPr lang="en-US" smtClean="0"/>
              <a:t>17</a:t>
            </a:fld>
            <a:endParaRPr lang="en-US"/>
          </a:p>
        </p:txBody>
      </p:sp>
      <p:sp>
        <p:nvSpPr>
          <p:cNvPr id="6" name="TextBox 5"/>
          <p:cNvSpPr txBox="1"/>
          <p:nvPr/>
        </p:nvSpPr>
        <p:spPr>
          <a:xfrm>
            <a:off x="507999" y="6147221"/>
            <a:ext cx="7940661" cy="523220"/>
          </a:xfrm>
          <a:prstGeom prst="rect">
            <a:avLst/>
          </a:prstGeom>
          <a:noFill/>
        </p:spPr>
        <p:txBody>
          <a:bodyPr wrap="square" rtlCol="0">
            <a:spAutoFit/>
          </a:bodyPr>
          <a:lstStyle/>
          <a:p>
            <a:r>
              <a:rPr lang="en-US" sz="1400" dirty="0" smtClean="0">
                <a:solidFill>
                  <a:schemeClr val="tx1">
                    <a:lumMod val="50000"/>
                    <a:lumOff val="50000"/>
                  </a:schemeClr>
                </a:solidFill>
              </a:rPr>
              <a:t>UL controlled burn, from </a:t>
            </a:r>
            <a:r>
              <a:rPr lang="en-US" sz="1400" dirty="0">
                <a:solidFill>
                  <a:schemeClr val="tx1">
                    <a:lumMod val="50000"/>
                    <a:lumOff val="50000"/>
                  </a:schemeClr>
                </a:solidFill>
              </a:rPr>
              <a:t>Public Safety Communication Research (PSCR) laboratory, http://www.cdvl.org/</a:t>
            </a:r>
          </a:p>
          <a:p>
            <a:endParaRPr lang="en-US" sz="1400" dirty="0">
              <a:solidFill>
                <a:schemeClr val="tx1">
                  <a:lumMod val="50000"/>
                  <a:lumOff val="50000"/>
                </a:schemeClr>
              </a:solidFill>
            </a:endParaRPr>
          </a:p>
        </p:txBody>
      </p:sp>
      <p:pic>
        <p:nvPicPr>
          <p:cNvPr id="8194" name="Picture 2" descr="C:\temp\rubble00.jpe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2495" y="1575221"/>
            <a:ext cx="8128001"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006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Angle</a:t>
            </a:r>
            <a:endParaRPr lang="en-US" dirty="0"/>
          </a:p>
        </p:txBody>
      </p:sp>
      <p:sp>
        <p:nvSpPr>
          <p:cNvPr id="3" name="Date Placeholder 2"/>
          <p:cNvSpPr>
            <a:spLocks noGrp="1"/>
          </p:cNvSpPr>
          <p:nvPr>
            <p:ph type="dt" sz="half" idx="10"/>
          </p:nvPr>
        </p:nvSpPr>
        <p:spPr/>
        <p:txBody>
          <a:bodyPr/>
          <a:lstStyle/>
          <a:p>
            <a:r>
              <a:rPr lang="en-US" dirty="0"/>
              <a:t>October 3, 2016</a:t>
            </a:r>
          </a:p>
        </p:txBody>
      </p:sp>
      <p:sp>
        <p:nvSpPr>
          <p:cNvPr id="4" name="Footer Placeholder 3"/>
          <p:cNvSpPr>
            <a:spLocks noGrp="1"/>
          </p:cNvSpPr>
          <p:nvPr>
            <p:ph type="ftr" sz="quarter" idx="11"/>
          </p:nvPr>
        </p:nvSpPr>
        <p:spPr/>
        <p:txBody>
          <a:bodyPr/>
          <a:lstStyle/>
          <a:p>
            <a:r>
              <a:rPr lang="en-US" smtClean="0"/>
              <a:t>www.its.bldrdoc.gov</a:t>
            </a:r>
            <a:endParaRPr lang="en-US"/>
          </a:p>
        </p:txBody>
      </p:sp>
      <p:sp>
        <p:nvSpPr>
          <p:cNvPr id="5" name="Slide Number Placeholder 4"/>
          <p:cNvSpPr>
            <a:spLocks noGrp="1"/>
          </p:cNvSpPr>
          <p:nvPr>
            <p:ph type="sldNum" sz="quarter" idx="12"/>
          </p:nvPr>
        </p:nvSpPr>
        <p:spPr/>
        <p:txBody>
          <a:bodyPr/>
          <a:lstStyle/>
          <a:p>
            <a:fld id="{9A1D1219-F1A6-45DB-AC14-EC23E6903E1C}" type="slidenum">
              <a:rPr lang="en-US" smtClean="0"/>
              <a:t>18</a:t>
            </a:fld>
            <a:endParaRPr lang="en-US"/>
          </a:p>
        </p:txBody>
      </p:sp>
      <p:pic>
        <p:nvPicPr>
          <p:cNvPr id="1026" name="Picture 2" descr="Image result for tire track on snow"/>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42998" y="1598360"/>
            <a:ext cx="6857999" cy="4572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01668" y="6170360"/>
            <a:ext cx="7940661" cy="307777"/>
          </a:xfrm>
          <a:prstGeom prst="rect">
            <a:avLst/>
          </a:prstGeom>
          <a:noFill/>
        </p:spPr>
        <p:txBody>
          <a:bodyPr wrap="square" rtlCol="0">
            <a:spAutoFit/>
          </a:bodyPr>
          <a:lstStyle/>
          <a:p>
            <a:r>
              <a:rPr lang="en-US" sz="1400" dirty="0">
                <a:solidFill>
                  <a:schemeClr val="tx1">
                    <a:lumMod val="50000"/>
                    <a:lumOff val="50000"/>
                  </a:schemeClr>
                </a:solidFill>
              </a:rPr>
              <a:t>“Snow Packed Road,” http://</a:t>
            </a:r>
            <a:r>
              <a:rPr lang="en-US" sz="1400" dirty="0" smtClean="0">
                <a:solidFill>
                  <a:schemeClr val="tx1">
                    <a:lumMod val="50000"/>
                    <a:lumOff val="50000"/>
                  </a:schemeClr>
                </a:solidFill>
              </a:rPr>
              <a:t>www.photos-public-domain.com/2011/ </a:t>
            </a:r>
            <a:endParaRPr lang="en-US" sz="1400" dirty="0">
              <a:solidFill>
                <a:schemeClr val="tx1">
                  <a:lumMod val="50000"/>
                  <a:lumOff val="50000"/>
                </a:schemeClr>
              </a:solidFill>
            </a:endParaRPr>
          </a:p>
        </p:txBody>
      </p:sp>
    </p:spTree>
    <p:extLst>
      <p:ext uri="{BB962C8B-B14F-4D97-AF65-F5344CB8AC3E}">
        <p14:creationId xmlns:p14="http://schemas.microsoft.com/office/powerpoint/2010/main" val="15644594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Size?</a:t>
            </a:r>
            <a:endParaRPr lang="en-US" dirty="0"/>
          </a:p>
        </p:txBody>
      </p:sp>
      <p:sp>
        <p:nvSpPr>
          <p:cNvPr id="3" name="Date Placeholder 2"/>
          <p:cNvSpPr>
            <a:spLocks noGrp="1"/>
          </p:cNvSpPr>
          <p:nvPr>
            <p:ph type="dt" sz="half" idx="10"/>
          </p:nvPr>
        </p:nvSpPr>
        <p:spPr/>
        <p:txBody>
          <a:bodyPr/>
          <a:lstStyle/>
          <a:p>
            <a:r>
              <a:rPr lang="en-US" dirty="0"/>
              <a:t>October 3, 2016</a:t>
            </a:r>
          </a:p>
        </p:txBody>
      </p:sp>
      <p:sp>
        <p:nvSpPr>
          <p:cNvPr id="4" name="Footer Placeholder 3"/>
          <p:cNvSpPr>
            <a:spLocks noGrp="1"/>
          </p:cNvSpPr>
          <p:nvPr>
            <p:ph type="ftr" sz="quarter" idx="11"/>
          </p:nvPr>
        </p:nvSpPr>
        <p:spPr/>
        <p:txBody>
          <a:bodyPr/>
          <a:lstStyle/>
          <a:p>
            <a:r>
              <a:rPr lang="en-US" smtClean="0"/>
              <a:t>www.its.bldrdoc.gov</a:t>
            </a:r>
            <a:endParaRPr lang="en-US"/>
          </a:p>
        </p:txBody>
      </p:sp>
      <p:sp>
        <p:nvSpPr>
          <p:cNvPr id="5" name="Slide Number Placeholder 4"/>
          <p:cNvSpPr>
            <a:spLocks noGrp="1"/>
          </p:cNvSpPr>
          <p:nvPr>
            <p:ph type="sldNum" sz="quarter" idx="12"/>
          </p:nvPr>
        </p:nvSpPr>
        <p:spPr/>
        <p:txBody>
          <a:bodyPr/>
          <a:lstStyle/>
          <a:p>
            <a:fld id="{9A1D1219-F1A6-45DB-AC14-EC23E6903E1C}" type="slidenum">
              <a:rPr lang="en-US" smtClean="0"/>
              <a:t>19</a:t>
            </a:fld>
            <a:endParaRPr lang="en-US"/>
          </a:p>
        </p:txBody>
      </p:sp>
      <p:sp>
        <p:nvSpPr>
          <p:cNvPr id="8" name="TextBox 7"/>
          <p:cNvSpPr txBox="1"/>
          <p:nvPr/>
        </p:nvSpPr>
        <p:spPr>
          <a:xfrm>
            <a:off x="1345804" y="6147221"/>
            <a:ext cx="7102856" cy="307777"/>
          </a:xfrm>
          <a:prstGeom prst="rect">
            <a:avLst/>
          </a:prstGeom>
          <a:noFill/>
        </p:spPr>
        <p:txBody>
          <a:bodyPr wrap="square" rtlCol="0">
            <a:spAutoFit/>
          </a:bodyPr>
          <a:lstStyle/>
          <a:p>
            <a:r>
              <a:rPr lang="en-US" sz="1400" dirty="0">
                <a:solidFill>
                  <a:schemeClr val="tx1">
                    <a:lumMod val="50000"/>
                    <a:lumOff val="50000"/>
                  </a:schemeClr>
                </a:solidFill>
              </a:rPr>
              <a:t>http://www.bluestar-forensic.com/ Pictures Copyright (© )BLUESTAR® </a:t>
            </a:r>
          </a:p>
        </p:txBody>
      </p:sp>
      <p:pic>
        <p:nvPicPr>
          <p:cNvPr id="3074" name="Picture 2" descr="\\gold\W\PSCR_Image_Quality\BLUESTAR_Evidence_02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45804" y="1756815"/>
            <a:ext cx="6452391"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2511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a:t>October 3, 2016</a:t>
            </a:r>
          </a:p>
        </p:txBody>
      </p:sp>
      <p:sp>
        <p:nvSpPr>
          <p:cNvPr id="4" name="Footer Placeholder 3"/>
          <p:cNvSpPr>
            <a:spLocks noGrp="1"/>
          </p:cNvSpPr>
          <p:nvPr>
            <p:ph type="ftr" sz="quarter" idx="11"/>
          </p:nvPr>
        </p:nvSpPr>
        <p:spPr/>
        <p:txBody>
          <a:bodyPr/>
          <a:lstStyle/>
          <a:p>
            <a:r>
              <a:rPr lang="en-US" smtClean="0"/>
              <a:t>www.its.bldrdoc.gov</a:t>
            </a:r>
            <a:endParaRPr lang="en-US"/>
          </a:p>
        </p:txBody>
      </p:sp>
      <p:sp>
        <p:nvSpPr>
          <p:cNvPr id="5" name="Slide Number Placeholder 4"/>
          <p:cNvSpPr>
            <a:spLocks noGrp="1"/>
          </p:cNvSpPr>
          <p:nvPr>
            <p:ph type="sldNum" sz="quarter" idx="12"/>
          </p:nvPr>
        </p:nvSpPr>
        <p:spPr/>
        <p:txBody>
          <a:bodyPr/>
          <a:lstStyle/>
          <a:p>
            <a:fld id="{9A1D1219-F1A6-45DB-AC14-EC23E6903E1C}" type="slidenum">
              <a:rPr lang="en-US" smtClean="0"/>
              <a:t>2</a:t>
            </a:fld>
            <a:endParaRPr lang="en-US"/>
          </a:p>
        </p:txBody>
      </p:sp>
      <p:pic>
        <p:nvPicPr>
          <p:cNvPr id="1026" name="Picture 2" descr="C:\Users\margaret\Downloads\19684540723_e2b89944bf_o.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14600" y="833015"/>
            <a:ext cx="4114800" cy="5486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629401" y="5825434"/>
            <a:ext cx="2218340" cy="523220"/>
          </a:xfrm>
          <a:prstGeom prst="rect">
            <a:avLst/>
          </a:prstGeom>
          <a:noFill/>
        </p:spPr>
        <p:txBody>
          <a:bodyPr wrap="square" rtlCol="0">
            <a:spAutoFit/>
          </a:bodyPr>
          <a:lstStyle/>
          <a:p>
            <a:r>
              <a:rPr lang="en-US" sz="1400" dirty="0" smtClean="0">
                <a:solidFill>
                  <a:schemeClr val="tx1">
                    <a:lumMod val="50000"/>
                    <a:lumOff val="50000"/>
                  </a:schemeClr>
                </a:solidFill>
              </a:rPr>
              <a:t>Painted Spoon</a:t>
            </a:r>
            <a:br>
              <a:rPr lang="en-US" sz="1400" dirty="0" smtClean="0">
                <a:solidFill>
                  <a:schemeClr val="tx1">
                    <a:lumMod val="50000"/>
                    <a:lumOff val="50000"/>
                  </a:schemeClr>
                </a:solidFill>
              </a:rPr>
            </a:br>
            <a:r>
              <a:rPr lang="en-US" sz="1400" dirty="0" smtClean="0">
                <a:solidFill>
                  <a:schemeClr val="tx1">
                    <a:lumMod val="50000"/>
                    <a:lumOff val="50000"/>
                  </a:schemeClr>
                </a:solidFill>
              </a:rPr>
              <a:t>© David Morris</a:t>
            </a:r>
            <a:r>
              <a:rPr lang="en-US" sz="1400" dirty="0">
                <a:solidFill>
                  <a:schemeClr val="tx1">
                    <a:lumMod val="50000"/>
                    <a:lumOff val="50000"/>
                  </a:schemeClr>
                </a:solidFill>
              </a:rPr>
              <a:t> </a:t>
            </a:r>
          </a:p>
        </p:txBody>
      </p:sp>
    </p:spTree>
    <p:extLst>
      <p:ext uri="{BB962C8B-B14F-4D97-AF65-F5344CB8AC3E}">
        <p14:creationId xmlns:p14="http://schemas.microsoft.com/office/powerpoint/2010/main" val="22749664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a:t>
            </a:r>
            <a:endParaRPr lang="en-US" dirty="0"/>
          </a:p>
        </p:txBody>
      </p:sp>
      <p:sp>
        <p:nvSpPr>
          <p:cNvPr id="3" name="Date Placeholder 2"/>
          <p:cNvSpPr>
            <a:spLocks noGrp="1"/>
          </p:cNvSpPr>
          <p:nvPr>
            <p:ph type="dt" sz="half" idx="10"/>
          </p:nvPr>
        </p:nvSpPr>
        <p:spPr/>
        <p:txBody>
          <a:bodyPr/>
          <a:lstStyle/>
          <a:p>
            <a:r>
              <a:rPr lang="en-US" dirty="0"/>
              <a:t>October 3, 2016</a:t>
            </a:r>
          </a:p>
        </p:txBody>
      </p:sp>
      <p:sp>
        <p:nvSpPr>
          <p:cNvPr id="4" name="Footer Placeholder 3"/>
          <p:cNvSpPr>
            <a:spLocks noGrp="1"/>
          </p:cNvSpPr>
          <p:nvPr>
            <p:ph type="ftr" sz="quarter" idx="11"/>
          </p:nvPr>
        </p:nvSpPr>
        <p:spPr/>
        <p:txBody>
          <a:bodyPr/>
          <a:lstStyle/>
          <a:p>
            <a:r>
              <a:rPr lang="en-US" smtClean="0"/>
              <a:t>www.its.bldrdoc.gov</a:t>
            </a:r>
            <a:endParaRPr lang="en-US"/>
          </a:p>
        </p:txBody>
      </p:sp>
      <p:sp>
        <p:nvSpPr>
          <p:cNvPr id="5" name="Slide Number Placeholder 4"/>
          <p:cNvSpPr>
            <a:spLocks noGrp="1"/>
          </p:cNvSpPr>
          <p:nvPr>
            <p:ph type="sldNum" sz="quarter" idx="12"/>
          </p:nvPr>
        </p:nvSpPr>
        <p:spPr/>
        <p:txBody>
          <a:bodyPr/>
          <a:lstStyle/>
          <a:p>
            <a:fld id="{9A1D1219-F1A6-45DB-AC14-EC23E6903E1C}" type="slidenum">
              <a:rPr lang="en-US" smtClean="0"/>
              <a:t>20</a:t>
            </a:fld>
            <a:endParaRPr lang="en-US"/>
          </a:p>
        </p:txBody>
      </p:sp>
      <p:pic>
        <p:nvPicPr>
          <p:cNvPr id="4098"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39842" y="1607920"/>
            <a:ext cx="4264315"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07999" y="6147221"/>
            <a:ext cx="7940661" cy="307777"/>
          </a:xfrm>
          <a:prstGeom prst="rect">
            <a:avLst/>
          </a:prstGeom>
          <a:noFill/>
        </p:spPr>
        <p:txBody>
          <a:bodyPr wrap="square" rtlCol="0">
            <a:spAutoFit/>
          </a:bodyPr>
          <a:lstStyle/>
          <a:p>
            <a:r>
              <a:rPr lang="en-US" sz="1400" dirty="0" smtClean="0">
                <a:solidFill>
                  <a:schemeClr val="tx1">
                    <a:lumMod val="50000"/>
                    <a:lumOff val="50000"/>
                  </a:schemeClr>
                </a:solidFill>
              </a:rPr>
              <a:t>“Human </a:t>
            </a:r>
            <a:r>
              <a:rPr lang="en-US" sz="1400" dirty="0">
                <a:solidFill>
                  <a:schemeClr val="tx1">
                    <a:lumMod val="50000"/>
                    <a:lumOff val="50000"/>
                  </a:schemeClr>
                </a:solidFill>
              </a:rPr>
              <a:t>and Nonhuman Bone Identification: A Color Atlas 1st </a:t>
            </a:r>
            <a:r>
              <a:rPr lang="en-US" sz="1400" dirty="0" smtClean="0">
                <a:solidFill>
                  <a:schemeClr val="tx1">
                    <a:lumMod val="50000"/>
                    <a:lumOff val="50000"/>
                  </a:schemeClr>
                </a:solidFill>
              </a:rPr>
              <a:t>Edition,” by </a:t>
            </a:r>
            <a:r>
              <a:rPr lang="en-US" sz="1400" dirty="0">
                <a:solidFill>
                  <a:schemeClr val="tx1">
                    <a:lumMod val="50000"/>
                    <a:lumOff val="50000"/>
                  </a:schemeClr>
                </a:solidFill>
              </a:rPr>
              <a:t>Diane L. </a:t>
            </a:r>
            <a:r>
              <a:rPr lang="en-US" sz="1400" dirty="0" smtClean="0">
                <a:solidFill>
                  <a:schemeClr val="tx1">
                    <a:lumMod val="50000"/>
                    <a:lumOff val="50000"/>
                  </a:schemeClr>
                </a:solidFill>
              </a:rPr>
              <a:t>France, © 2008 </a:t>
            </a:r>
            <a:endParaRPr lang="en-US" sz="1400" dirty="0">
              <a:solidFill>
                <a:schemeClr val="tx1">
                  <a:lumMod val="50000"/>
                  <a:lumOff val="50000"/>
                </a:schemeClr>
              </a:solidFill>
            </a:endParaRPr>
          </a:p>
        </p:txBody>
      </p:sp>
    </p:spTree>
    <p:extLst>
      <p:ext uri="{BB962C8B-B14F-4D97-AF65-F5344CB8AC3E}">
        <p14:creationId xmlns:p14="http://schemas.microsoft.com/office/powerpoint/2010/main" val="29336223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Color?</a:t>
            </a:r>
            <a:endParaRPr lang="en-US" dirty="0"/>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dirty="0"/>
              <a:t>October 3, 2016</a:t>
            </a:r>
          </a:p>
        </p:txBody>
      </p:sp>
      <p:sp>
        <p:nvSpPr>
          <p:cNvPr id="5" name="Footer Placeholder 4"/>
          <p:cNvSpPr>
            <a:spLocks noGrp="1"/>
          </p:cNvSpPr>
          <p:nvPr>
            <p:ph type="ftr" sz="quarter" idx="11"/>
          </p:nvPr>
        </p:nvSpPr>
        <p:spPr/>
        <p:txBody>
          <a:bodyPr/>
          <a:lstStyle/>
          <a:p>
            <a:r>
              <a:rPr lang="en-US" smtClean="0"/>
              <a:t>www.its.bldrdoc.gov</a:t>
            </a:r>
            <a:endParaRPr lang="en-US" dirty="0"/>
          </a:p>
        </p:txBody>
      </p:sp>
      <p:sp>
        <p:nvSpPr>
          <p:cNvPr id="6" name="Slide Number Placeholder 5"/>
          <p:cNvSpPr>
            <a:spLocks noGrp="1"/>
          </p:cNvSpPr>
          <p:nvPr>
            <p:ph type="sldNum" sz="quarter" idx="12"/>
          </p:nvPr>
        </p:nvSpPr>
        <p:spPr/>
        <p:txBody>
          <a:bodyPr/>
          <a:lstStyle/>
          <a:p>
            <a:fld id="{9A1D1219-F1A6-45DB-AC14-EC23E6903E1C}" type="slidenum">
              <a:rPr lang="en-US" smtClean="0"/>
              <a:pPr/>
              <a:t>21</a:t>
            </a:fld>
            <a:endParaRPr lang="en-US" dirty="0"/>
          </a:p>
        </p:txBody>
      </p:sp>
    </p:spTree>
    <p:extLst>
      <p:ext uri="{BB962C8B-B14F-4D97-AF65-F5344CB8AC3E}">
        <p14:creationId xmlns:p14="http://schemas.microsoft.com/office/powerpoint/2010/main" val="40637524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is unreliable.”</a:t>
            </a:r>
            <a:endParaRPr lang="en-US" dirty="0"/>
          </a:p>
        </p:txBody>
      </p:sp>
      <p:sp>
        <p:nvSpPr>
          <p:cNvPr id="3" name="Text Placeholder 2"/>
          <p:cNvSpPr>
            <a:spLocks noGrp="1"/>
          </p:cNvSpPr>
          <p:nvPr>
            <p:ph type="body" idx="1"/>
          </p:nvPr>
        </p:nvSpPr>
        <p:spPr/>
        <p:txBody>
          <a:bodyPr/>
          <a:lstStyle/>
          <a:p>
            <a:endParaRPr lang="en-US" dirty="0"/>
          </a:p>
        </p:txBody>
      </p:sp>
      <p:sp>
        <p:nvSpPr>
          <p:cNvPr id="4" name="Date Placeholder 3"/>
          <p:cNvSpPr>
            <a:spLocks noGrp="1"/>
          </p:cNvSpPr>
          <p:nvPr>
            <p:ph type="dt" sz="half" idx="10"/>
          </p:nvPr>
        </p:nvSpPr>
        <p:spPr/>
        <p:txBody>
          <a:bodyPr/>
          <a:lstStyle/>
          <a:p>
            <a:r>
              <a:rPr lang="en-US" dirty="0"/>
              <a:t>October 3, 2016</a:t>
            </a:r>
          </a:p>
        </p:txBody>
      </p:sp>
      <p:sp>
        <p:nvSpPr>
          <p:cNvPr id="5" name="Footer Placeholder 4"/>
          <p:cNvSpPr>
            <a:spLocks noGrp="1"/>
          </p:cNvSpPr>
          <p:nvPr>
            <p:ph type="ftr" sz="quarter" idx="11"/>
          </p:nvPr>
        </p:nvSpPr>
        <p:spPr/>
        <p:txBody>
          <a:bodyPr/>
          <a:lstStyle/>
          <a:p>
            <a:r>
              <a:rPr lang="en-US" smtClean="0"/>
              <a:t>www.its.bldrdoc.gov</a:t>
            </a:r>
            <a:endParaRPr lang="en-US" dirty="0"/>
          </a:p>
        </p:txBody>
      </p:sp>
      <p:sp>
        <p:nvSpPr>
          <p:cNvPr id="6" name="Slide Number Placeholder 5"/>
          <p:cNvSpPr>
            <a:spLocks noGrp="1"/>
          </p:cNvSpPr>
          <p:nvPr>
            <p:ph type="sldNum" sz="quarter" idx="12"/>
          </p:nvPr>
        </p:nvSpPr>
        <p:spPr/>
        <p:txBody>
          <a:bodyPr/>
          <a:lstStyle/>
          <a:p>
            <a:fld id="{9A1D1219-F1A6-45DB-AC14-EC23E6903E1C}" type="slidenum">
              <a:rPr lang="en-US" smtClean="0"/>
              <a:pPr/>
              <a:t>22</a:t>
            </a:fld>
            <a:endParaRPr lang="en-US" dirty="0"/>
          </a:p>
        </p:txBody>
      </p:sp>
    </p:spTree>
    <p:extLst>
      <p:ext uri="{BB962C8B-B14F-4D97-AF65-F5344CB8AC3E}">
        <p14:creationId xmlns:p14="http://schemas.microsoft.com/office/powerpoint/2010/main" val="10023003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is Unreliable</a:t>
            </a:r>
            <a:endParaRPr lang="en-US" dirty="0"/>
          </a:p>
        </p:txBody>
      </p:sp>
      <p:sp>
        <p:nvSpPr>
          <p:cNvPr id="3" name="Date Placeholder 2"/>
          <p:cNvSpPr>
            <a:spLocks noGrp="1"/>
          </p:cNvSpPr>
          <p:nvPr>
            <p:ph type="dt" sz="half" idx="10"/>
          </p:nvPr>
        </p:nvSpPr>
        <p:spPr/>
        <p:txBody>
          <a:bodyPr/>
          <a:lstStyle/>
          <a:p>
            <a:r>
              <a:rPr lang="en-US" dirty="0" smtClean="0"/>
              <a:t>October 3, 2016</a:t>
            </a:r>
            <a:endParaRPr lang="en-US" dirty="0"/>
          </a:p>
        </p:txBody>
      </p:sp>
      <p:sp>
        <p:nvSpPr>
          <p:cNvPr id="4" name="Footer Placeholder 3"/>
          <p:cNvSpPr>
            <a:spLocks noGrp="1"/>
          </p:cNvSpPr>
          <p:nvPr>
            <p:ph type="ftr" sz="quarter" idx="11"/>
          </p:nvPr>
        </p:nvSpPr>
        <p:spPr/>
        <p:txBody>
          <a:bodyPr/>
          <a:lstStyle/>
          <a:p>
            <a:r>
              <a:rPr lang="en-US" smtClean="0"/>
              <a:t>www.its.bldrdoc.gov</a:t>
            </a:r>
            <a:endParaRPr lang="en-US"/>
          </a:p>
        </p:txBody>
      </p:sp>
      <p:sp>
        <p:nvSpPr>
          <p:cNvPr id="5" name="Slide Number Placeholder 4"/>
          <p:cNvSpPr>
            <a:spLocks noGrp="1"/>
          </p:cNvSpPr>
          <p:nvPr>
            <p:ph type="sldNum" sz="quarter" idx="12"/>
          </p:nvPr>
        </p:nvSpPr>
        <p:spPr/>
        <p:txBody>
          <a:bodyPr/>
          <a:lstStyle/>
          <a:p>
            <a:fld id="{9A1D1219-F1A6-45DB-AC14-EC23E6903E1C}" type="slidenum">
              <a:rPr lang="en-US" smtClean="0"/>
              <a:t>23</a:t>
            </a:fld>
            <a:endParaRPr lang="en-US"/>
          </a:p>
        </p:txBody>
      </p:sp>
      <p:pic>
        <p:nvPicPr>
          <p:cNvPr id="1027" name="Picture 3" descr="\\gold\z\Camera_Photos\Final_Selection\Distribution_Images\Primary_Study\Lady&amp;Fence_X_dslr_20mp.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182820" y="1540203"/>
            <a:ext cx="3095897" cy="41148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96260" y="5719575"/>
            <a:ext cx="8548960" cy="738664"/>
          </a:xfrm>
          <a:prstGeom prst="rect">
            <a:avLst/>
          </a:prstGeom>
          <a:noFill/>
        </p:spPr>
        <p:txBody>
          <a:bodyPr wrap="square" rtlCol="0">
            <a:spAutoFit/>
          </a:bodyPr>
          <a:lstStyle/>
          <a:p>
            <a:r>
              <a:rPr lang="en-US" sz="1400" dirty="0" smtClean="0">
                <a:solidFill>
                  <a:schemeClr val="tx1">
                    <a:lumMod val="50000"/>
                    <a:lumOff val="50000"/>
                  </a:schemeClr>
                </a:solidFill>
              </a:rPr>
              <a:t>"</a:t>
            </a:r>
            <a:r>
              <a:rPr lang="en-US" sz="1400" dirty="0">
                <a:solidFill>
                  <a:schemeClr val="tx1">
                    <a:lumMod val="50000"/>
                    <a:lumOff val="50000"/>
                  </a:schemeClr>
                </a:solidFill>
              </a:rPr>
              <a:t>Impact of Camera Pixel Count and Monitor Resolution Perceptual Image Quality," </a:t>
            </a:r>
            <a:r>
              <a:rPr lang="en-US" sz="1400" dirty="0" err="1">
                <a:solidFill>
                  <a:schemeClr val="tx1">
                    <a:lumMod val="50000"/>
                    <a:lumOff val="50000"/>
                  </a:schemeClr>
                </a:solidFill>
              </a:rPr>
              <a:t>Colour</a:t>
            </a:r>
            <a:r>
              <a:rPr lang="en-US" sz="1400" dirty="0">
                <a:solidFill>
                  <a:schemeClr val="tx1">
                    <a:lumMod val="50000"/>
                    <a:lumOff val="50000"/>
                  </a:schemeClr>
                </a:solidFill>
              </a:rPr>
              <a:t> and Visual Computing Symposium (CVCS), 2015, </a:t>
            </a:r>
            <a:r>
              <a:rPr lang="en-US" sz="1400" dirty="0" err="1">
                <a:solidFill>
                  <a:schemeClr val="tx1">
                    <a:lumMod val="50000"/>
                    <a:lumOff val="50000"/>
                  </a:schemeClr>
                </a:solidFill>
              </a:rPr>
              <a:t>Gjovik</a:t>
            </a:r>
            <a:r>
              <a:rPr lang="en-US" sz="1400" dirty="0">
                <a:solidFill>
                  <a:schemeClr val="tx1">
                    <a:lumMod val="50000"/>
                    <a:lumOff val="50000"/>
                  </a:schemeClr>
                </a:solidFill>
              </a:rPr>
              <a:t>, Norway, 25-26 August 2015, </a:t>
            </a:r>
            <a:r>
              <a:rPr lang="en-US" sz="1400" dirty="0" smtClean="0">
                <a:solidFill>
                  <a:schemeClr val="tx1">
                    <a:lumMod val="50000"/>
                    <a:lumOff val="50000"/>
                  </a:schemeClr>
                </a:solidFill>
              </a:rPr>
              <a:t>Michele </a:t>
            </a:r>
            <a:r>
              <a:rPr lang="en-US" sz="1400" dirty="0">
                <a:solidFill>
                  <a:schemeClr val="tx1">
                    <a:lumMod val="50000"/>
                    <a:lumOff val="50000"/>
                  </a:schemeClr>
                </a:solidFill>
              </a:rPr>
              <a:t>A. </a:t>
            </a:r>
            <a:r>
              <a:rPr lang="en-US" sz="1400" dirty="0" smtClean="0">
                <a:solidFill>
                  <a:schemeClr val="tx1">
                    <a:lumMod val="50000"/>
                    <a:lumOff val="50000"/>
                  </a:schemeClr>
                </a:solidFill>
              </a:rPr>
              <a:t>Saad et al</a:t>
            </a:r>
            <a:r>
              <a:rPr lang="en-US" sz="1400" dirty="0">
                <a:solidFill>
                  <a:schemeClr val="tx1">
                    <a:lumMod val="50000"/>
                    <a:lumOff val="50000"/>
                  </a:schemeClr>
                </a:solidFill>
              </a:rPr>
              <a:t>. http://www.cdvl.org/</a:t>
            </a:r>
          </a:p>
          <a:p>
            <a:endParaRPr lang="en-US" sz="1400" dirty="0">
              <a:solidFill>
                <a:schemeClr val="tx1">
                  <a:lumMod val="50000"/>
                  <a:lumOff val="50000"/>
                </a:schemeClr>
              </a:solidFill>
            </a:endParaRPr>
          </a:p>
        </p:txBody>
      </p:sp>
      <p:pic>
        <p:nvPicPr>
          <p:cNvPr id="1028" name="Picture 4" descr="\\gold\z\Camera_Photos\Final_Selection\Distribution_Images\Primary_Study\Lady&amp;Fence_T_compct_13mp.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887522" y="1540203"/>
            <a:ext cx="3095897"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6529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Is Unreliable</a:t>
            </a:r>
            <a:endParaRPr lang="en-US" dirty="0"/>
          </a:p>
        </p:txBody>
      </p:sp>
      <p:sp>
        <p:nvSpPr>
          <p:cNvPr id="3" name="Date Placeholder 2"/>
          <p:cNvSpPr>
            <a:spLocks noGrp="1"/>
          </p:cNvSpPr>
          <p:nvPr>
            <p:ph type="dt" sz="half" idx="10"/>
          </p:nvPr>
        </p:nvSpPr>
        <p:spPr/>
        <p:txBody>
          <a:bodyPr/>
          <a:lstStyle/>
          <a:p>
            <a:r>
              <a:rPr lang="en-US" dirty="0"/>
              <a:t>October 3, 2016</a:t>
            </a:r>
          </a:p>
        </p:txBody>
      </p:sp>
      <p:sp>
        <p:nvSpPr>
          <p:cNvPr id="4" name="Footer Placeholder 3"/>
          <p:cNvSpPr>
            <a:spLocks noGrp="1"/>
          </p:cNvSpPr>
          <p:nvPr>
            <p:ph type="ftr" sz="quarter" idx="11"/>
          </p:nvPr>
        </p:nvSpPr>
        <p:spPr/>
        <p:txBody>
          <a:bodyPr/>
          <a:lstStyle/>
          <a:p>
            <a:r>
              <a:rPr lang="en-US" smtClean="0"/>
              <a:t>www.its.bldrdoc.gov</a:t>
            </a:r>
            <a:endParaRPr lang="en-US"/>
          </a:p>
        </p:txBody>
      </p:sp>
      <p:sp>
        <p:nvSpPr>
          <p:cNvPr id="5" name="Slide Number Placeholder 4"/>
          <p:cNvSpPr>
            <a:spLocks noGrp="1"/>
          </p:cNvSpPr>
          <p:nvPr>
            <p:ph type="sldNum" sz="quarter" idx="12"/>
          </p:nvPr>
        </p:nvSpPr>
        <p:spPr/>
        <p:txBody>
          <a:bodyPr/>
          <a:lstStyle/>
          <a:p>
            <a:fld id="{9A1D1219-F1A6-45DB-AC14-EC23E6903E1C}" type="slidenum">
              <a:rPr lang="en-US" smtClean="0"/>
              <a:t>24</a:t>
            </a:fld>
            <a:endParaRPr lang="en-US"/>
          </a:p>
        </p:txBody>
      </p:sp>
      <p:pic>
        <p:nvPicPr>
          <p:cNvPr id="1026" name="Picture 2" descr="C:\Users\margaret\Documents\2016_projects\PSCR_Image_Quality\Presentations\DEP_0264.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8965" y="1691854"/>
            <a:ext cx="36576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argaret\Documents\2016_projects\PSCR_Image_Quality\Presentations\DEP_0265.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020584" y="1691854"/>
            <a:ext cx="36576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margaret\Documents\2016_projects\PSCR_Image_Quality\Presentations\DEP_0266.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030115" y="4192525"/>
            <a:ext cx="36576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margaret\Documents\2016_projects\PSCR_Image_Quality\Presentations\DEP_0267.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48965" y="4192525"/>
            <a:ext cx="36576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7134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t>
            </a:r>
            <a:r>
              <a:rPr lang="en-US" dirty="0" smtClean="0"/>
              <a:t>do we </a:t>
            </a:r>
            <a:r>
              <a:rPr lang="en-US" dirty="0" smtClean="0"/>
              <a:t>ask about quality</a:t>
            </a:r>
            <a:r>
              <a:rPr lang="en-US" dirty="0" smtClean="0"/>
              <a:t>?</a:t>
            </a:r>
            <a:endParaRPr lang="en-US" dirty="0"/>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dirty="0"/>
              <a:t>October 3, 2016</a:t>
            </a:r>
          </a:p>
        </p:txBody>
      </p:sp>
      <p:sp>
        <p:nvSpPr>
          <p:cNvPr id="5" name="Footer Placeholder 4"/>
          <p:cNvSpPr>
            <a:spLocks noGrp="1"/>
          </p:cNvSpPr>
          <p:nvPr>
            <p:ph type="ftr" sz="quarter" idx="11"/>
          </p:nvPr>
        </p:nvSpPr>
        <p:spPr/>
        <p:txBody>
          <a:bodyPr/>
          <a:lstStyle/>
          <a:p>
            <a:r>
              <a:rPr lang="en-US" smtClean="0"/>
              <a:t>www.its.bldrdoc.gov</a:t>
            </a:r>
            <a:endParaRPr lang="en-US" dirty="0"/>
          </a:p>
        </p:txBody>
      </p:sp>
      <p:sp>
        <p:nvSpPr>
          <p:cNvPr id="6" name="Slide Number Placeholder 5"/>
          <p:cNvSpPr>
            <a:spLocks noGrp="1"/>
          </p:cNvSpPr>
          <p:nvPr>
            <p:ph type="sldNum" sz="quarter" idx="12"/>
          </p:nvPr>
        </p:nvSpPr>
        <p:spPr/>
        <p:txBody>
          <a:bodyPr/>
          <a:lstStyle/>
          <a:p>
            <a:fld id="{9A1D1219-F1A6-45DB-AC14-EC23E6903E1C}" type="slidenum">
              <a:rPr lang="en-US" smtClean="0"/>
              <a:pPr/>
              <a:t>25</a:t>
            </a:fld>
            <a:endParaRPr lang="en-US" dirty="0"/>
          </a:p>
        </p:txBody>
      </p:sp>
    </p:spTree>
    <p:extLst>
      <p:ext uri="{BB962C8B-B14F-4D97-AF65-F5344CB8AC3E}">
        <p14:creationId xmlns:p14="http://schemas.microsoft.com/office/powerpoint/2010/main" val="9327610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Photos Solve Crimes</a:t>
            </a:r>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r>
              <a:rPr lang="en-US" dirty="0"/>
              <a:t>October 3, 2016</a:t>
            </a:r>
          </a:p>
        </p:txBody>
      </p:sp>
      <p:sp>
        <p:nvSpPr>
          <p:cNvPr id="5" name="Footer Placeholder 4"/>
          <p:cNvSpPr>
            <a:spLocks noGrp="1"/>
          </p:cNvSpPr>
          <p:nvPr>
            <p:ph type="ftr" sz="quarter" idx="11"/>
          </p:nvPr>
        </p:nvSpPr>
        <p:spPr/>
        <p:txBody>
          <a:bodyPr/>
          <a:lstStyle/>
          <a:p>
            <a:r>
              <a:rPr lang="en-US" dirty="0" smtClean="0"/>
              <a:t>www.its.bldrdoc.gov</a:t>
            </a:r>
            <a:endParaRPr lang="en-US" dirty="0"/>
          </a:p>
        </p:txBody>
      </p:sp>
      <p:sp>
        <p:nvSpPr>
          <p:cNvPr id="6" name="Slide Number Placeholder 5"/>
          <p:cNvSpPr>
            <a:spLocks noGrp="1"/>
          </p:cNvSpPr>
          <p:nvPr>
            <p:ph type="sldNum" sz="quarter" idx="12"/>
          </p:nvPr>
        </p:nvSpPr>
        <p:spPr/>
        <p:txBody>
          <a:bodyPr/>
          <a:lstStyle/>
          <a:p>
            <a:fld id="{9A1D1219-F1A6-45DB-AC14-EC23E6903E1C}" type="slidenum">
              <a:rPr lang="en-US" smtClean="0"/>
              <a:t>3</a:t>
            </a:fld>
            <a:endParaRPr lang="en-US" dirty="0"/>
          </a:p>
        </p:txBody>
      </p:sp>
      <p:pic>
        <p:nvPicPr>
          <p:cNvPr id="1026" name="Picture 2" descr="\\gold\x\CDVL_backup_March_2014\pscr_event\pscr_cafeC-ver1a_original.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7999" y="1622424"/>
            <a:ext cx="8128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07999" y="6147221"/>
            <a:ext cx="8339741" cy="523220"/>
          </a:xfrm>
          <a:prstGeom prst="rect">
            <a:avLst/>
          </a:prstGeom>
          <a:noFill/>
        </p:spPr>
        <p:txBody>
          <a:bodyPr wrap="square" rtlCol="0">
            <a:spAutoFit/>
          </a:bodyPr>
          <a:lstStyle/>
          <a:p>
            <a:r>
              <a:rPr lang="en-US" sz="1400" dirty="0">
                <a:solidFill>
                  <a:schemeClr val="tx1">
                    <a:lumMod val="50000"/>
                    <a:lumOff val="50000"/>
                  </a:schemeClr>
                </a:solidFill>
              </a:rPr>
              <a:t>Simulated café robbery from Public Safety Communication Research (PSCR) laboratory, http://www.cdvl.org/</a:t>
            </a:r>
          </a:p>
          <a:p>
            <a:endParaRPr lang="en-US" sz="1400" dirty="0">
              <a:solidFill>
                <a:schemeClr val="tx1">
                  <a:lumMod val="50000"/>
                  <a:lumOff val="50000"/>
                </a:schemeClr>
              </a:solidFill>
            </a:endParaRPr>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015280" y="1063624"/>
            <a:ext cx="1215736" cy="2743200"/>
          </a:xfrm>
          <a:prstGeom prst="rect">
            <a:avLst/>
          </a:prstGeom>
          <a:noFill/>
          <a:ln w="381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9" name="Rectangle 8"/>
          <p:cNvSpPr/>
          <p:nvPr/>
        </p:nvSpPr>
        <p:spPr>
          <a:xfrm>
            <a:off x="4266590" y="3384900"/>
            <a:ext cx="411480" cy="8686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H="1">
            <a:off x="4259095" y="1033644"/>
            <a:ext cx="2748690" cy="2321276"/>
          </a:xfrm>
          <a:prstGeom prst="line">
            <a:avLst/>
          </a:prstGeom>
          <a:ln w="38100">
            <a:headEnd type="none"/>
            <a:tailEnd type="stealth"/>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2343192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“Video </a:t>
            </a:r>
            <a:r>
              <a:rPr lang="en-US" dirty="0"/>
              <a:t>is not an accurate </a:t>
            </a:r>
            <a:r>
              <a:rPr lang="en-US" dirty="0" smtClean="0"/>
              <a:t>media”</a:t>
            </a:r>
            <a:endParaRPr lang="en-US" dirty="0"/>
          </a:p>
        </p:txBody>
      </p:sp>
      <p:sp>
        <p:nvSpPr>
          <p:cNvPr id="3" name="Content Placeholder 2"/>
          <p:cNvSpPr>
            <a:spLocks noGrp="1"/>
          </p:cNvSpPr>
          <p:nvPr>
            <p:ph type="body" idx="1"/>
          </p:nvPr>
        </p:nvSpPr>
        <p:spPr/>
        <p:txBody>
          <a:bodyPr/>
          <a:lstStyle/>
          <a:p>
            <a:r>
              <a:rPr lang="en-US" dirty="0" smtClean="0"/>
              <a:t>Grant Fredericks</a:t>
            </a:r>
          </a:p>
          <a:p>
            <a:r>
              <a:rPr lang="en-US" dirty="0" smtClean="0"/>
              <a:t>Law Enforcement Video Association (LEVA)</a:t>
            </a:r>
          </a:p>
          <a:p>
            <a:r>
              <a:rPr lang="en-US" dirty="0" smtClean="0"/>
              <a:t>LEVA Level </a:t>
            </a:r>
            <a:r>
              <a:rPr lang="en-US" dirty="0"/>
              <a:t>3  Photographic/Video Comparison</a:t>
            </a:r>
          </a:p>
        </p:txBody>
      </p:sp>
      <p:sp>
        <p:nvSpPr>
          <p:cNvPr id="4" name="Date Placeholder 3"/>
          <p:cNvSpPr>
            <a:spLocks noGrp="1"/>
          </p:cNvSpPr>
          <p:nvPr>
            <p:ph type="dt" sz="half" idx="10"/>
          </p:nvPr>
        </p:nvSpPr>
        <p:spPr/>
        <p:txBody>
          <a:bodyPr/>
          <a:lstStyle/>
          <a:p>
            <a:r>
              <a:rPr lang="en-US" dirty="0"/>
              <a:t>October 3, 2016</a:t>
            </a:r>
          </a:p>
        </p:txBody>
      </p:sp>
      <p:sp>
        <p:nvSpPr>
          <p:cNvPr id="5" name="Footer Placeholder 4"/>
          <p:cNvSpPr>
            <a:spLocks noGrp="1"/>
          </p:cNvSpPr>
          <p:nvPr>
            <p:ph type="ftr" sz="quarter" idx="11"/>
          </p:nvPr>
        </p:nvSpPr>
        <p:spPr/>
        <p:txBody>
          <a:bodyPr/>
          <a:lstStyle/>
          <a:p>
            <a:r>
              <a:rPr lang="en-US" smtClean="0"/>
              <a:t>www.its.bldrdoc.gov</a:t>
            </a:r>
            <a:endParaRPr lang="en-US"/>
          </a:p>
        </p:txBody>
      </p:sp>
      <p:sp>
        <p:nvSpPr>
          <p:cNvPr id="6" name="Slide Number Placeholder 5"/>
          <p:cNvSpPr>
            <a:spLocks noGrp="1"/>
          </p:cNvSpPr>
          <p:nvPr>
            <p:ph type="sldNum" sz="quarter" idx="12"/>
          </p:nvPr>
        </p:nvSpPr>
        <p:spPr/>
        <p:txBody>
          <a:bodyPr/>
          <a:lstStyle/>
          <a:p>
            <a:fld id="{9A1D1219-F1A6-45DB-AC14-EC23E6903E1C}" type="slidenum">
              <a:rPr lang="en-US" smtClean="0"/>
              <a:t>4</a:t>
            </a:fld>
            <a:endParaRPr lang="en-US"/>
          </a:p>
        </p:txBody>
      </p:sp>
    </p:spTree>
    <p:extLst>
      <p:ext uri="{BB962C8B-B14F-4D97-AF65-F5344CB8AC3E}">
        <p14:creationId xmlns:p14="http://schemas.microsoft.com/office/powerpoint/2010/main" val="38680420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image quality do you get from your cameras?”</a:t>
            </a:r>
            <a:endParaRPr lang="en-US" dirty="0"/>
          </a:p>
        </p:txBody>
      </p:sp>
      <p:sp>
        <p:nvSpPr>
          <p:cNvPr id="3" name="Text Placeholder 2"/>
          <p:cNvSpPr>
            <a:spLocks noGrp="1"/>
          </p:cNvSpPr>
          <p:nvPr>
            <p:ph type="body" idx="1"/>
          </p:nvPr>
        </p:nvSpPr>
        <p:spPr/>
        <p:txBody>
          <a:bodyPr/>
          <a:lstStyle/>
          <a:p>
            <a:endParaRPr lang="en-US" dirty="0"/>
          </a:p>
        </p:txBody>
      </p:sp>
      <p:sp>
        <p:nvSpPr>
          <p:cNvPr id="4" name="Date Placeholder 3"/>
          <p:cNvSpPr>
            <a:spLocks noGrp="1"/>
          </p:cNvSpPr>
          <p:nvPr>
            <p:ph type="dt" sz="half" idx="10"/>
          </p:nvPr>
        </p:nvSpPr>
        <p:spPr/>
        <p:txBody>
          <a:bodyPr/>
          <a:lstStyle/>
          <a:p>
            <a:r>
              <a:rPr lang="en-US" dirty="0"/>
              <a:t>October 3, 2016</a:t>
            </a:r>
          </a:p>
        </p:txBody>
      </p:sp>
      <p:sp>
        <p:nvSpPr>
          <p:cNvPr id="5" name="Footer Placeholder 4"/>
          <p:cNvSpPr>
            <a:spLocks noGrp="1"/>
          </p:cNvSpPr>
          <p:nvPr>
            <p:ph type="ftr" sz="quarter" idx="11"/>
          </p:nvPr>
        </p:nvSpPr>
        <p:spPr/>
        <p:txBody>
          <a:bodyPr/>
          <a:lstStyle/>
          <a:p>
            <a:r>
              <a:rPr lang="en-US" smtClean="0"/>
              <a:t>www.its.bldrdoc.gov</a:t>
            </a:r>
            <a:endParaRPr lang="en-US" dirty="0"/>
          </a:p>
        </p:txBody>
      </p:sp>
      <p:sp>
        <p:nvSpPr>
          <p:cNvPr id="6" name="Slide Number Placeholder 5"/>
          <p:cNvSpPr>
            <a:spLocks noGrp="1"/>
          </p:cNvSpPr>
          <p:nvPr>
            <p:ph type="sldNum" sz="quarter" idx="12"/>
          </p:nvPr>
        </p:nvSpPr>
        <p:spPr/>
        <p:txBody>
          <a:bodyPr/>
          <a:lstStyle/>
          <a:p>
            <a:fld id="{9A1D1219-F1A6-45DB-AC14-EC23E6903E1C}" type="slidenum">
              <a:rPr lang="en-US" smtClean="0"/>
              <a:pPr/>
              <a:t>5</a:t>
            </a:fld>
            <a:endParaRPr lang="en-US" dirty="0"/>
          </a:p>
        </p:txBody>
      </p:sp>
    </p:spTree>
    <p:extLst>
      <p:ext uri="{BB962C8B-B14F-4D97-AF65-F5344CB8AC3E}">
        <p14:creationId xmlns:p14="http://schemas.microsoft.com/office/powerpoint/2010/main" val="39093260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“Excellent”</a:t>
            </a:r>
            <a:br>
              <a:rPr lang="en-US" dirty="0" smtClean="0"/>
            </a:br>
            <a:r>
              <a:rPr lang="en-US" dirty="0" smtClean="0"/>
              <a:t>“Good”</a:t>
            </a:r>
            <a:br>
              <a:rPr lang="en-US" dirty="0" smtClean="0"/>
            </a:br>
            <a:r>
              <a:rPr lang="en-US" dirty="0" smtClean="0"/>
              <a:t>“Fully Satisfactory”</a:t>
            </a:r>
            <a:endParaRPr lang="en-US" dirty="0"/>
          </a:p>
        </p:txBody>
      </p:sp>
      <p:sp>
        <p:nvSpPr>
          <p:cNvPr id="3" name="Text Placeholder 2"/>
          <p:cNvSpPr>
            <a:spLocks noGrp="1"/>
          </p:cNvSpPr>
          <p:nvPr>
            <p:ph type="body" idx="1"/>
          </p:nvPr>
        </p:nvSpPr>
        <p:spPr/>
        <p:txBody>
          <a:bodyPr/>
          <a:lstStyle/>
          <a:p>
            <a:endParaRPr lang="en-US" dirty="0"/>
          </a:p>
        </p:txBody>
      </p:sp>
      <p:sp>
        <p:nvSpPr>
          <p:cNvPr id="4" name="Date Placeholder 3"/>
          <p:cNvSpPr>
            <a:spLocks noGrp="1"/>
          </p:cNvSpPr>
          <p:nvPr>
            <p:ph type="dt" sz="half" idx="10"/>
          </p:nvPr>
        </p:nvSpPr>
        <p:spPr/>
        <p:txBody>
          <a:bodyPr/>
          <a:lstStyle/>
          <a:p>
            <a:r>
              <a:rPr lang="en-US" dirty="0"/>
              <a:t>October 3, 2016</a:t>
            </a:r>
          </a:p>
        </p:txBody>
      </p:sp>
      <p:sp>
        <p:nvSpPr>
          <p:cNvPr id="5" name="Footer Placeholder 4"/>
          <p:cNvSpPr>
            <a:spLocks noGrp="1"/>
          </p:cNvSpPr>
          <p:nvPr>
            <p:ph type="ftr" sz="quarter" idx="11"/>
          </p:nvPr>
        </p:nvSpPr>
        <p:spPr/>
        <p:txBody>
          <a:bodyPr/>
          <a:lstStyle/>
          <a:p>
            <a:r>
              <a:rPr lang="en-US" smtClean="0"/>
              <a:t>www.its.bldrdoc.gov</a:t>
            </a:r>
            <a:endParaRPr lang="en-US" dirty="0"/>
          </a:p>
        </p:txBody>
      </p:sp>
      <p:sp>
        <p:nvSpPr>
          <p:cNvPr id="6" name="Slide Number Placeholder 5"/>
          <p:cNvSpPr>
            <a:spLocks noGrp="1"/>
          </p:cNvSpPr>
          <p:nvPr>
            <p:ph type="sldNum" sz="quarter" idx="12"/>
          </p:nvPr>
        </p:nvSpPr>
        <p:spPr/>
        <p:txBody>
          <a:bodyPr/>
          <a:lstStyle/>
          <a:p>
            <a:fld id="{9A1D1219-F1A6-45DB-AC14-EC23E6903E1C}" type="slidenum">
              <a:rPr lang="en-US" smtClean="0"/>
              <a:pPr/>
              <a:t>6</a:t>
            </a:fld>
            <a:endParaRPr lang="en-US" dirty="0"/>
          </a:p>
        </p:txBody>
      </p:sp>
    </p:spTree>
    <p:extLst>
      <p:ext uri="{BB962C8B-B14F-4D97-AF65-F5344CB8AC3E}">
        <p14:creationId xmlns:p14="http://schemas.microsoft.com/office/powerpoint/2010/main" val="33878494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your image quality?</a:t>
            </a:r>
            <a:endParaRPr lang="en-US" dirty="0"/>
          </a:p>
        </p:txBody>
      </p:sp>
      <p:sp>
        <p:nvSpPr>
          <p:cNvPr id="4" name="Date Placeholder 3"/>
          <p:cNvSpPr>
            <a:spLocks noGrp="1"/>
          </p:cNvSpPr>
          <p:nvPr>
            <p:ph type="dt" sz="half" idx="10"/>
          </p:nvPr>
        </p:nvSpPr>
        <p:spPr/>
        <p:txBody>
          <a:bodyPr/>
          <a:lstStyle/>
          <a:p>
            <a:r>
              <a:rPr lang="en-US" dirty="0"/>
              <a:t>October 3, 2016</a:t>
            </a:r>
          </a:p>
        </p:txBody>
      </p:sp>
      <p:sp>
        <p:nvSpPr>
          <p:cNvPr id="5" name="Footer Placeholder 4"/>
          <p:cNvSpPr>
            <a:spLocks noGrp="1"/>
          </p:cNvSpPr>
          <p:nvPr>
            <p:ph type="ftr" sz="quarter" idx="11"/>
          </p:nvPr>
        </p:nvSpPr>
        <p:spPr/>
        <p:txBody>
          <a:bodyPr/>
          <a:lstStyle/>
          <a:p>
            <a:r>
              <a:rPr lang="en-US" dirty="0" smtClean="0"/>
              <a:t>www.its.bldrdoc.gov</a:t>
            </a:r>
            <a:endParaRPr lang="en-US" dirty="0"/>
          </a:p>
        </p:txBody>
      </p:sp>
      <p:sp>
        <p:nvSpPr>
          <p:cNvPr id="6" name="Slide Number Placeholder 5"/>
          <p:cNvSpPr>
            <a:spLocks noGrp="1"/>
          </p:cNvSpPr>
          <p:nvPr>
            <p:ph type="sldNum" sz="quarter" idx="12"/>
          </p:nvPr>
        </p:nvSpPr>
        <p:spPr/>
        <p:txBody>
          <a:bodyPr/>
          <a:lstStyle/>
          <a:p>
            <a:fld id="{9A1D1219-F1A6-45DB-AC14-EC23E6903E1C}" type="slidenum">
              <a:rPr lang="en-US" smtClean="0"/>
              <a:t>7</a:t>
            </a:fld>
            <a:endParaRPr lang="en-US" dirty="0"/>
          </a:p>
        </p:txBody>
      </p:sp>
      <p:sp>
        <p:nvSpPr>
          <p:cNvPr id="8" name="TextBox 7"/>
          <p:cNvSpPr txBox="1"/>
          <p:nvPr/>
        </p:nvSpPr>
        <p:spPr>
          <a:xfrm>
            <a:off x="754375" y="6133212"/>
            <a:ext cx="8464534" cy="307777"/>
          </a:xfrm>
          <a:prstGeom prst="rect">
            <a:avLst/>
          </a:prstGeom>
          <a:noFill/>
        </p:spPr>
        <p:txBody>
          <a:bodyPr wrap="square" rtlCol="0">
            <a:spAutoFit/>
          </a:bodyPr>
          <a:lstStyle/>
          <a:p>
            <a:r>
              <a:rPr lang="en-US" sz="1400" dirty="0">
                <a:solidFill>
                  <a:schemeClr val="tx1">
                    <a:lumMod val="50000"/>
                    <a:lumOff val="50000"/>
                  </a:schemeClr>
                </a:solidFill>
              </a:rPr>
              <a:t>“Street light, this dark night,” ©2011-2016 </a:t>
            </a:r>
            <a:r>
              <a:rPr lang="en-US" sz="1400" dirty="0" err="1" smtClean="0">
                <a:solidFill>
                  <a:schemeClr val="tx1">
                    <a:lumMod val="50000"/>
                    <a:lumOff val="50000"/>
                  </a:schemeClr>
                </a:solidFill>
              </a:rPr>
              <a:t>mayaMyChemRo</a:t>
            </a:r>
            <a:r>
              <a:rPr lang="en-US" sz="1400" dirty="0">
                <a:solidFill>
                  <a:schemeClr val="tx1">
                    <a:lumMod val="50000"/>
                    <a:lumOff val="50000"/>
                  </a:schemeClr>
                </a:solidFill>
              </a:rPr>
              <a:t>, http://</a:t>
            </a:r>
            <a:r>
              <a:rPr lang="en-US" sz="1400" dirty="0" smtClean="0">
                <a:solidFill>
                  <a:schemeClr val="tx1">
                    <a:lumMod val="50000"/>
                    <a:lumOff val="50000"/>
                  </a:schemeClr>
                </a:solidFill>
              </a:rPr>
              <a:t>mayamychemro.deviantart.com/</a:t>
            </a:r>
            <a:endParaRPr lang="en-US" sz="1400" dirty="0">
              <a:solidFill>
                <a:schemeClr val="tx1">
                  <a:lumMod val="50000"/>
                  <a:lumOff val="50000"/>
                </a:schemeClr>
              </a:solidFill>
            </a:endParaRPr>
          </a:p>
        </p:txBody>
      </p:sp>
      <p:pic>
        <p:nvPicPr>
          <p:cNvPr id="5122" name="Picture 2" descr="Image result for street light night dark"/>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2593" y="1962011"/>
            <a:ext cx="7318814"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9615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your image quality?</a:t>
            </a:r>
          </a:p>
        </p:txBody>
      </p:sp>
      <p:sp>
        <p:nvSpPr>
          <p:cNvPr id="4" name="Date Placeholder 3"/>
          <p:cNvSpPr>
            <a:spLocks noGrp="1"/>
          </p:cNvSpPr>
          <p:nvPr>
            <p:ph type="dt" sz="half" idx="10"/>
          </p:nvPr>
        </p:nvSpPr>
        <p:spPr/>
        <p:txBody>
          <a:bodyPr/>
          <a:lstStyle/>
          <a:p>
            <a:r>
              <a:rPr lang="en-US" dirty="0"/>
              <a:t>October 3, 2016</a:t>
            </a:r>
          </a:p>
        </p:txBody>
      </p:sp>
      <p:sp>
        <p:nvSpPr>
          <p:cNvPr id="5" name="Footer Placeholder 4"/>
          <p:cNvSpPr>
            <a:spLocks noGrp="1"/>
          </p:cNvSpPr>
          <p:nvPr>
            <p:ph type="ftr" sz="quarter" idx="11"/>
          </p:nvPr>
        </p:nvSpPr>
        <p:spPr/>
        <p:txBody>
          <a:bodyPr/>
          <a:lstStyle/>
          <a:p>
            <a:r>
              <a:rPr lang="en-US" smtClean="0"/>
              <a:t>www.its.bldrdoc.gov</a:t>
            </a:r>
            <a:endParaRPr lang="en-US"/>
          </a:p>
        </p:txBody>
      </p:sp>
      <p:sp>
        <p:nvSpPr>
          <p:cNvPr id="6" name="Slide Number Placeholder 5"/>
          <p:cNvSpPr>
            <a:spLocks noGrp="1"/>
          </p:cNvSpPr>
          <p:nvPr>
            <p:ph type="sldNum" sz="quarter" idx="12"/>
          </p:nvPr>
        </p:nvSpPr>
        <p:spPr/>
        <p:txBody>
          <a:bodyPr/>
          <a:lstStyle/>
          <a:p>
            <a:fld id="{9A1D1219-F1A6-45DB-AC14-EC23E6903E1C}" type="slidenum">
              <a:rPr lang="en-US" smtClean="0"/>
              <a:t>8</a:t>
            </a:fld>
            <a:endParaRPr lang="en-US"/>
          </a:p>
        </p:txBody>
      </p:sp>
      <p:pic>
        <p:nvPicPr>
          <p:cNvPr id="2050" name="Picture 2" descr="\\gold\w\PSCR_Image_Quality\Surveillance_Fixed_StealthMonitoring_105.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14500" y="1598360"/>
            <a:ext cx="5715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01668" y="6170360"/>
            <a:ext cx="7940661" cy="307777"/>
          </a:xfrm>
          <a:prstGeom prst="rect">
            <a:avLst/>
          </a:prstGeom>
          <a:noFill/>
        </p:spPr>
        <p:txBody>
          <a:bodyPr wrap="square" rtlCol="0">
            <a:spAutoFit/>
          </a:bodyPr>
          <a:lstStyle/>
          <a:p>
            <a:r>
              <a:rPr lang="en-US" sz="1400" dirty="0">
                <a:solidFill>
                  <a:schemeClr val="tx1">
                    <a:lumMod val="50000"/>
                    <a:lumOff val="50000"/>
                  </a:schemeClr>
                </a:solidFill>
              </a:rPr>
              <a:t>© 2016 Stealth </a:t>
            </a:r>
            <a:r>
              <a:rPr lang="en-US" sz="1400" dirty="0" smtClean="0">
                <a:solidFill>
                  <a:schemeClr val="tx1">
                    <a:lumMod val="50000"/>
                    <a:lumOff val="50000"/>
                  </a:schemeClr>
                </a:solidFill>
              </a:rPr>
              <a:t>Monitoring</a:t>
            </a:r>
            <a:r>
              <a:rPr lang="en-US" sz="1400" dirty="0">
                <a:solidFill>
                  <a:schemeClr val="tx1">
                    <a:lumMod val="50000"/>
                    <a:lumOff val="50000"/>
                  </a:schemeClr>
                </a:solidFill>
              </a:rPr>
              <a:t>, http://stealthmonitoring.com</a:t>
            </a:r>
            <a:r>
              <a:rPr lang="en-US" sz="1400" dirty="0" smtClean="0">
                <a:solidFill>
                  <a:schemeClr val="tx1">
                    <a:lumMod val="50000"/>
                    <a:lumOff val="50000"/>
                  </a:schemeClr>
                </a:solidFill>
              </a:rPr>
              <a:t>/</a:t>
            </a:r>
            <a:r>
              <a:rPr lang="en-US" sz="1400" dirty="0">
                <a:solidFill>
                  <a:schemeClr val="tx1">
                    <a:lumMod val="50000"/>
                    <a:lumOff val="50000"/>
                  </a:schemeClr>
                </a:solidFill>
              </a:rPr>
              <a:t> </a:t>
            </a:r>
          </a:p>
        </p:txBody>
      </p:sp>
    </p:spTree>
    <p:extLst>
      <p:ext uri="{BB962C8B-B14F-4D97-AF65-F5344CB8AC3E}">
        <p14:creationId xmlns:p14="http://schemas.microsoft.com/office/powerpoint/2010/main" val="6187803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your images…</a:t>
            </a:r>
            <a:endParaRPr lang="en-US" dirty="0"/>
          </a:p>
        </p:txBody>
      </p:sp>
      <p:sp>
        <p:nvSpPr>
          <p:cNvPr id="4" name="Date Placeholder 3"/>
          <p:cNvSpPr>
            <a:spLocks noGrp="1"/>
          </p:cNvSpPr>
          <p:nvPr>
            <p:ph type="dt" sz="half" idx="10"/>
          </p:nvPr>
        </p:nvSpPr>
        <p:spPr/>
        <p:txBody>
          <a:bodyPr/>
          <a:lstStyle/>
          <a:p>
            <a:r>
              <a:rPr lang="en-US" dirty="0"/>
              <a:t>October 3, 2016</a:t>
            </a:r>
          </a:p>
        </p:txBody>
      </p:sp>
      <p:sp>
        <p:nvSpPr>
          <p:cNvPr id="5" name="Footer Placeholder 4"/>
          <p:cNvSpPr>
            <a:spLocks noGrp="1"/>
          </p:cNvSpPr>
          <p:nvPr>
            <p:ph type="ftr" sz="quarter" idx="11"/>
          </p:nvPr>
        </p:nvSpPr>
        <p:spPr/>
        <p:txBody>
          <a:bodyPr/>
          <a:lstStyle/>
          <a:p>
            <a:r>
              <a:rPr lang="en-US" smtClean="0"/>
              <a:t>www.its.bldrdoc.gov</a:t>
            </a:r>
            <a:endParaRPr lang="en-US"/>
          </a:p>
        </p:txBody>
      </p:sp>
      <p:sp>
        <p:nvSpPr>
          <p:cNvPr id="6" name="Slide Number Placeholder 5"/>
          <p:cNvSpPr>
            <a:spLocks noGrp="1"/>
          </p:cNvSpPr>
          <p:nvPr>
            <p:ph type="sldNum" sz="quarter" idx="12"/>
          </p:nvPr>
        </p:nvSpPr>
        <p:spPr/>
        <p:txBody>
          <a:bodyPr/>
          <a:lstStyle/>
          <a:p>
            <a:fld id="{9A1D1219-F1A6-45DB-AC14-EC23E6903E1C}" type="slidenum">
              <a:rPr lang="en-US" smtClean="0"/>
              <a:t>9</a:t>
            </a:fld>
            <a:endParaRPr lang="en-US"/>
          </a:p>
        </p:txBody>
      </p:sp>
      <p:pic>
        <p:nvPicPr>
          <p:cNvPr id="5122" name="Picture 2" descr="\\gold\W\PSCR_Image_Quality\Surveillance_Fixed_StealthMonitoring_095.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14499" y="1574811"/>
            <a:ext cx="5715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01668" y="6170360"/>
            <a:ext cx="7940661" cy="307777"/>
          </a:xfrm>
          <a:prstGeom prst="rect">
            <a:avLst/>
          </a:prstGeom>
          <a:noFill/>
        </p:spPr>
        <p:txBody>
          <a:bodyPr wrap="square" rtlCol="0">
            <a:spAutoFit/>
          </a:bodyPr>
          <a:lstStyle/>
          <a:p>
            <a:r>
              <a:rPr lang="en-US" sz="1400" dirty="0">
                <a:solidFill>
                  <a:schemeClr val="tx1">
                    <a:lumMod val="50000"/>
                    <a:lumOff val="50000"/>
                  </a:schemeClr>
                </a:solidFill>
              </a:rPr>
              <a:t>© 2016 Stealth </a:t>
            </a:r>
            <a:r>
              <a:rPr lang="en-US" sz="1400" dirty="0" smtClean="0">
                <a:solidFill>
                  <a:schemeClr val="tx1">
                    <a:lumMod val="50000"/>
                    <a:lumOff val="50000"/>
                  </a:schemeClr>
                </a:solidFill>
              </a:rPr>
              <a:t>Monitoring</a:t>
            </a:r>
            <a:r>
              <a:rPr lang="en-US" sz="1400" dirty="0">
                <a:solidFill>
                  <a:schemeClr val="tx1">
                    <a:lumMod val="50000"/>
                    <a:lumOff val="50000"/>
                  </a:schemeClr>
                </a:solidFill>
              </a:rPr>
              <a:t>, http://stealthmonitoring.com</a:t>
            </a:r>
            <a:r>
              <a:rPr lang="en-US" sz="1400" dirty="0" smtClean="0">
                <a:solidFill>
                  <a:schemeClr val="tx1">
                    <a:lumMod val="50000"/>
                    <a:lumOff val="50000"/>
                  </a:schemeClr>
                </a:solidFill>
              </a:rPr>
              <a:t>/</a:t>
            </a:r>
            <a:r>
              <a:rPr lang="en-US" sz="1400" dirty="0">
                <a:solidFill>
                  <a:schemeClr val="tx1">
                    <a:lumMod val="50000"/>
                    <a:lumOff val="50000"/>
                  </a:schemeClr>
                </a:solidFill>
              </a:rPr>
              <a:t> </a:t>
            </a:r>
          </a:p>
        </p:txBody>
      </p:sp>
    </p:spTree>
    <p:extLst>
      <p:ext uri="{BB962C8B-B14F-4D97-AF65-F5344CB8AC3E}">
        <p14:creationId xmlns:p14="http://schemas.microsoft.com/office/powerpoint/2010/main" val="2347040066"/>
      </p:ext>
    </p:extLst>
  </p:cSld>
  <p:clrMapOvr>
    <a:masterClrMapping/>
  </p:clrMapOvr>
  <p:timing>
    <p:tnLst>
      <p:par>
        <p:cTn id="1" dur="indefinite" restart="never" nodeType="tmRoot"/>
      </p:par>
    </p:tnLst>
  </p:timing>
</p:sld>
</file>

<file path=ppt/theme/theme1.xml><?xml version="1.0" encoding="utf-8"?>
<a:theme xmlns:a="http://schemas.openxmlformats.org/drawingml/2006/main" name="ITSpresentation">
  <a:themeElements>
    <a:clrScheme name="ITS2016">
      <a:dk1>
        <a:sysClr val="windowText" lastClr="000000"/>
      </a:dk1>
      <a:lt1>
        <a:sysClr val="window" lastClr="FFFFFF"/>
      </a:lt1>
      <a:dk2>
        <a:srgbClr val="004273"/>
      </a:dk2>
      <a:lt2>
        <a:srgbClr val="E7F0F5"/>
      </a:lt2>
      <a:accent1>
        <a:srgbClr val="4087AF"/>
      </a:accent1>
      <a:accent2>
        <a:srgbClr val="FF0000"/>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dirty="0">
            <a:latin typeface="+mn-lt"/>
          </a:defRPr>
        </a:defPPr>
      </a:lstStyle>
    </a:txDef>
  </a:objectDefaults>
  <a:extraClrSchemeLst/>
  <a:extLst>
    <a:ext uri="{05A4C25C-085E-4340-85A3-A5531E510DB2}">
      <thm15:themeFamily xmlns="" xmlns:thm15="http://schemas.microsoft.com/office/thememl/2012/main" name="ITS2016presentationTemplate.potx" id="{2B465CA4-0FC9-4936-8C28-2A2C1FC40037}" vid="{58D55831-1967-45E0-806C-2538F87A62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7E57575196D2B4BBBD0D9AD9DA1C3FD" ma:contentTypeVersion="0" ma:contentTypeDescription="Create a new document." ma:contentTypeScope="" ma:versionID="015b9282a8cd001091107584e7b16715">
  <xsd:schema xmlns:xsd="http://www.w3.org/2001/XMLSchema" xmlns:xs="http://www.w3.org/2001/XMLSchema" xmlns:p="http://schemas.microsoft.com/office/2006/metadata/properties" targetNamespace="http://schemas.microsoft.com/office/2006/metadata/properties" ma:root="true" ma:fieldsID="711b5f35d88f7f6ebfe284b0f73f439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390AD83-2EEF-4C9E-BC6F-C509EE1636C1}">
  <ds:schemaRefs>
    <ds:schemaRef ds:uri="http://schemas.microsoft.com/sharepoint/v3/contenttype/forms"/>
  </ds:schemaRefs>
</ds:datastoreItem>
</file>

<file path=customXml/itemProps2.xml><?xml version="1.0" encoding="utf-8"?>
<ds:datastoreItem xmlns:ds="http://schemas.openxmlformats.org/officeDocument/2006/customXml" ds:itemID="{2E70DECF-BB9E-4356-803C-3352EE4825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10EA9DC9-E0ED-47AC-A035-BB010C4A20A7}">
  <ds:schemaRefs>
    <ds:schemaRef ds:uri="http://schemas.microsoft.com/office/2006/documentManagement/types"/>
    <ds:schemaRef ds:uri="http://purl.org/dc/elements/1.1/"/>
    <ds:schemaRef ds:uri="http://purl.org/dc/terms/"/>
    <ds:schemaRef ds:uri="http://schemas.openxmlformats.org/package/2006/metadata/core-properties"/>
    <ds:schemaRef ds:uri="http://www.w3.org/XML/1998/namespace"/>
    <ds:schemaRef ds:uri="http://schemas.microsoft.com/office/infopath/2007/PartnerControl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ITSpresentation</Template>
  <TotalTime>1309</TotalTime>
  <Words>567</Words>
  <Application>Microsoft Office PowerPoint</Application>
  <PresentationFormat>On-screen Show (4:3)</PresentationFormat>
  <Paragraphs>144</Paragraphs>
  <Slides>25</Slides>
  <Notes>17</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ITSpresentation</vt:lpstr>
      <vt:lpstr>You Call This Excellent?</vt:lpstr>
      <vt:lpstr>PowerPoint Presentation</vt:lpstr>
      <vt:lpstr>Photos Solve Crimes</vt:lpstr>
      <vt:lpstr>“Video is not an accurate media”</vt:lpstr>
      <vt:lpstr>“What image quality do you get from your cameras?”</vt:lpstr>
      <vt:lpstr>“Excellent” “Good” “Fully Satisfactory”</vt:lpstr>
      <vt:lpstr>What is your image quality?</vt:lpstr>
      <vt:lpstr>What is your image quality?</vt:lpstr>
      <vt:lpstr>But your images…</vt:lpstr>
      <vt:lpstr>But your images…</vt:lpstr>
      <vt:lpstr>But your images…</vt:lpstr>
      <vt:lpstr>“What Situations Are Difficult?”</vt:lpstr>
      <vt:lpstr>Falling Snow</vt:lpstr>
      <vt:lpstr>Rain</vt:lpstr>
      <vt:lpstr>Night or Bright Lights</vt:lpstr>
      <vt:lpstr>What is the Shape?</vt:lpstr>
      <vt:lpstr>Distinguishing Similar Shades?</vt:lpstr>
      <vt:lpstr>Angle</vt:lpstr>
      <vt:lpstr>Size?</vt:lpstr>
      <vt:lpstr>Focus?</vt:lpstr>
      <vt:lpstr>What About Color?</vt:lpstr>
      <vt:lpstr>“Color is unreliable.”</vt:lpstr>
      <vt:lpstr>Color is Unreliable</vt:lpstr>
      <vt:lpstr>Color Is Unreliable</vt:lpstr>
      <vt:lpstr>How do we ask about quality?</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Image Quality for  Public Safety</dc:title>
  <dc:creator>Margaret Pinson</dc:creator>
  <cp:lastModifiedBy>Margaret Pinson</cp:lastModifiedBy>
  <cp:revision>227</cp:revision>
  <cp:lastPrinted>2016-06-30T17:19:12Z</cp:lastPrinted>
  <dcterms:created xsi:type="dcterms:W3CDTF">2016-08-12T17:19:43Z</dcterms:created>
  <dcterms:modified xsi:type="dcterms:W3CDTF">2016-10-14T17:24:29Z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0x010100D7E57575196D2B4BBBD0D9AD9DA1C3FD</vt:lpwstr>
  </property>
</Properties>
</file>